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y="5143500" cx="9144000"/>
  <p:notesSz cx="6858000" cy="9144000"/>
  <p:embeddedFontLst>
    <p:embeddedFont>
      <p:font typeface="League Spartan"/>
      <p:regular r:id="rId22"/>
      <p:bold r:id="rId23"/>
    </p:embeddedFon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font" Target="fonts/LeagueSpartan-regular.fntdata"/><Relationship Id="rId21" Type="http://schemas.openxmlformats.org/officeDocument/2006/relationships/slide" Target="slides/slide14.xml"/><Relationship Id="rId24" Type="http://schemas.openxmlformats.org/officeDocument/2006/relationships/font" Target="fonts/HelveticaNeue-regular.fntdata"/><Relationship Id="rId23" Type="http://schemas.openxmlformats.org/officeDocument/2006/relationships/font" Target="fonts/LeagueSpartan-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60688b7de_1_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g2b60688b7de_1_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c18b5d33a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c18b5d33a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c8a7a44d1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c8a7a44d1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c8a7a44d1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c8a7a44d1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b60f62db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2b60f62db33_2_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b6072c0cd1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b6072c0cd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60688b7de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2b60688b7de_1_1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b60688b7de_1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2b60688b7de_1_18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b60688b7de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2b60688b7de_1_19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b60688b7de_1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2b60688b7de_1_2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c18b5d33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c18b5d33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c18b5d33a8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c18b5d33a8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8a7a44d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c8a7a44d15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b60688b7de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2b60688b7de_1_2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54" name="Shape 54"/>
        <p:cNvGrpSpPr/>
        <p:nvPr/>
      </p:nvGrpSpPr>
      <p:grpSpPr>
        <a:xfrm>
          <a:off x="0" y="0"/>
          <a:ext cx="0" cy="0"/>
          <a:chOff x="0" y="0"/>
          <a:chExt cx="0" cy="0"/>
        </a:xfrm>
      </p:grpSpPr>
      <p:sp>
        <p:nvSpPr>
          <p:cNvPr id="55" name="Google Shape;55;p14"/>
          <p:cNvSpPr txBox="1"/>
          <p:nvPr>
            <p:ph idx="1" type="body"/>
          </p:nvPr>
        </p:nvSpPr>
        <p:spPr>
          <a:xfrm>
            <a:off x="450503" y="4447448"/>
            <a:ext cx="8239126"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56" name="Google Shape;56;p14"/>
          <p:cNvSpPr txBox="1"/>
          <p:nvPr>
            <p:ph type="title"/>
          </p:nvPr>
        </p:nvSpPr>
        <p:spPr>
          <a:xfrm>
            <a:off x="452436" y="965622"/>
            <a:ext cx="8239127" cy="1743075"/>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57" name="Google Shape;57;p14"/>
          <p:cNvSpPr txBox="1"/>
          <p:nvPr>
            <p:ph idx="2" type="body"/>
          </p:nvPr>
        </p:nvSpPr>
        <p:spPr>
          <a:xfrm>
            <a:off x="450503" y="2708696"/>
            <a:ext cx="8239125" cy="714375"/>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58" name="Google Shape;58;p1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type="tx">
  <p:cSld name="TITLE_AND_BODY">
    <p:spTree>
      <p:nvGrpSpPr>
        <p:cNvPr id="59" name="Shape 59"/>
        <p:cNvGrpSpPr/>
        <p:nvPr/>
      </p:nvGrpSpPr>
      <p:grpSpPr>
        <a:xfrm>
          <a:off x="0" y="0"/>
          <a:ext cx="0" cy="0"/>
          <a:chOff x="0" y="0"/>
          <a:chExt cx="0" cy="0"/>
        </a:xfrm>
      </p:grpSpPr>
      <p:sp>
        <p:nvSpPr>
          <p:cNvPr id="60" name="Google Shape;60;p15"/>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61" name="Google Shape;61;p15"/>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62" name="Google Shape;62;p15"/>
          <p:cNvSpPr txBox="1"/>
          <p:nvPr>
            <p:ph idx="2"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85750" lvl="0" marL="457200" algn="l">
              <a:lnSpc>
                <a:spcPct val="90000"/>
              </a:lnSpc>
              <a:spcBef>
                <a:spcPts val="1700"/>
              </a:spcBef>
              <a:spcAft>
                <a:spcPts val="0"/>
              </a:spcAft>
              <a:buClr>
                <a:srgbClr val="000000"/>
              </a:buClr>
              <a:buSzPts val="900"/>
              <a:buChar char="•"/>
              <a:defRPr/>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63" name="Google Shape;63;p1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p:cSld name="Title &amp; Photo">
    <p:bg>
      <p:bgPr>
        <a:solidFill>
          <a:srgbClr val="FFFFFF"/>
        </a:solidFill>
      </p:bgPr>
    </p:bg>
    <p:spTree>
      <p:nvGrpSpPr>
        <p:cNvPr id="64" name="Shape 64"/>
        <p:cNvGrpSpPr/>
        <p:nvPr/>
      </p:nvGrpSpPr>
      <p:grpSpPr>
        <a:xfrm>
          <a:off x="0" y="0"/>
          <a:ext cx="0" cy="0"/>
          <a:chOff x="0" y="0"/>
          <a:chExt cx="0" cy="0"/>
        </a:xfrm>
      </p:grpSpPr>
      <p:sp>
        <p:nvSpPr>
          <p:cNvPr id="65" name="Google Shape;65;p16"/>
          <p:cNvSpPr/>
          <p:nvPr>
            <p:ph idx="2" type="pic"/>
          </p:nvPr>
        </p:nvSpPr>
        <p:spPr>
          <a:xfrm>
            <a:off x="0" y="-476250"/>
            <a:ext cx="9144000" cy="6102350"/>
          </a:xfrm>
          <a:prstGeom prst="rect">
            <a:avLst/>
          </a:prstGeom>
          <a:noFill/>
          <a:ln>
            <a:noFill/>
          </a:ln>
        </p:spPr>
      </p:sp>
      <p:sp>
        <p:nvSpPr>
          <p:cNvPr id="66" name="Google Shape;66;p16"/>
          <p:cNvSpPr txBox="1"/>
          <p:nvPr>
            <p:ph type="title"/>
          </p:nvPr>
        </p:nvSpPr>
        <p:spPr>
          <a:xfrm>
            <a:off x="452438" y="2671763"/>
            <a:ext cx="8239125" cy="1743075"/>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sz="4400"/>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67" name="Google Shape;67;p16"/>
          <p:cNvSpPr txBox="1"/>
          <p:nvPr>
            <p:ph idx="1" type="body"/>
          </p:nvPr>
        </p:nvSpPr>
        <p:spPr>
          <a:xfrm>
            <a:off x="452884" y="414801"/>
            <a:ext cx="8238233"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68" name="Google Shape;68;p16"/>
          <p:cNvSpPr txBox="1"/>
          <p:nvPr>
            <p:ph idx="3" type="body"/>
          </p:nvPr>
        </p:nvSpPr>
        <p:spPr>
          <a:xfrm>
            <a:off x="452438" y="4353716"/>
            <a:ext cx="8239125" cy="418857"/>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69" name="Google Shape;69;p1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Photo Alt">
  <p:cSld name="Title &amp; Photo Alt">
    <p:spTree>
      <p:nvGrpSpPr>
        <p:cNvPr id="70" name="Shape 70"/>
        <p:cNvGrpSpPr/>
        <p:nvPr/>
      </p:nvGrpSpPr>
      <p:grpSpPr>
        <a:xfrm>
          <a:off x="0" y="0"/>
          <a:ext cx="0" cy="0"/>
          <a:chOff x="0" y="0"/>
          <a:chExt cx="0" cy="0"/>
        </a:xfrm>
      </p:grpSpPr>
      <p:sp>
        <p:nvSpPr>
          <p:cNvPr id="71" name="Google Shape;71;p17"/>
          <p:cNvSpPr/>
          <p:nvPr>
            <p:ph idx="2" type="pic"/>
          </p:nvPr>
        </p:nvSpPr>
        <p:spPr>
          <a:xfrm>
            <a:off x="3476625" y="476250"/>
            <a:ext cx="6286500" cy="4191000"/>
          </a:xfrm>
          <a:prstGeom prst="rect">
            <a:avLst/>
          </a:prstGeom>
          <a:noFill/>
          <a:ln>
            <a:noFill/>
          </a:ln>
        </p:spPr>
      </p:sp>
      <p:sp>
        <p:nvSpPr>
          <p:cNvPr id="72" name="Google Shape;72;p17"/>
          <p:cNvSpPr txBox="1"/>
          <p:nvPr>
            <p:ph type="title"/>
          </p:nvPr>
        </p:nvSpPr>
        <p:spPr>
          <a:xfrm>
            <a:off x="452438" y="476250"/>
            <a:ext cx="3667125" cy="2205852"/>
          </a:xfrm>
          <a:prstGeom prst="rect">
            <a:avLst/>
          </a:prstGeom>
          <a:noFill/>
          <a:ln>
            <a:noFill/>
          </a:ln>
        </p:spPr>
        <p:txBody>
          <a:bodyPr anchorCtr="0" anchor="b"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73" name="Google Shape;73;p17"/>
          <p:cNvSpPr txBox="1"/>
          <p:nvPr>
            <p:ph idx="1" type="body"/>
          </p:nvPr>
        </p:nvSpPr>
        <p:spPr>
          <a:xfrm>
            <a:off x="452438" y="2647716"/>
            <a:ext cx="3667125" cy="2019534"/>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28600" lvl="1" marL="914400" algn="l">
              <a:lnSpc>
                <a:spcPct val="100000"/>
              </a:lnSpc>
              <a:spcBef>
                <a:spcPts val="0"/>
              </a:spcBef>
              <a:spcAft>
                <a:spcPts val="0"/>
              </a:spcAft>
              <a:buClr>
                <a:srgbClr val="000000"/>
              </a:buClr>
              <a:buSzPts val="2100"/>
              <a:buFont typeface="Helvetica Neue"/>
              <a:buNone/>
              <a:defRPr b="1" sz="2100"/>
            </a:lvl2pPr>
            <a:lvl3pPr indent="-228600" lvl="2" marL="1371600" algn="l">
              <a:lnSpc>
                <a:spcPct val="100000"/>
              </a:lnSpc>
              <a:spcBef>
                <a:spcPts val="0"/>
              </a:spcBef>
              <a:spcAft>
                <a:spcPts val="0"/>
              </a:spcAft>
              <a:buClr>
                <a:srgbClr val="000000"/>
              </a:buClr>
              <a:buSzPts val="2100"/>
              <a:buFont typeface="Helvetica Neue"/>
              <a:buNone/>
              <a:defRPr b="1" sz="2100"/>
            </a:lvl3pPr>
            <a:lvl4pPr indent="-228600" lvl="3" marL="1828800" algn="l">
              <a:lnSpc>
                <a:spcPct val="100000"/>
              </a:lnSpc>
              <a:spcBef>
                <a:spcPts val="0"/>
              </a:spcBef>
              <a:spcAft>
                <a:spcPts val="0"/>
              </a:spcAft>
              <a:buClr>
                <a:srgbClr val="000000"/>
              </a:buClr>
              <a:buSzPts val="2100"/>
              <a:buFont typeface="Helvetica Neue"/>
              <a:buNone/>
              <a:defRPr b="1" sz="2100"/>
            </a:lvl4pPr>
            <a:lvl5pPr indent="-228600" lvl="4" marL="2286000" algn="l">
              <a:lnSpc>
                <a:spcPct val="100000"/>
              </a:lnSpc>
              <a:spcBef>
                <a:spcPts val="0"/>
              </a:spcBef>
              <a:spcAft>
                <a:spcPts val="0"/>
              </a:spcAft>
              <a:buClr>
                <a:srgbClr val="000000"/>
              </a:buClr>
              <a:buSzPts val="2100"/>
              <a:buFont typeface="Helvetica Neue"/>
              <a:buNone/>
              <a:defRPr b="1" sz="2100"/>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74" name="Google Shape;74;p17"/>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75" name="Shape 75"/>
        <p:cNvGrpSpPr/>
        <p:nvPr/>
      </p:nvGrpSpPr>
      <p:grpSpPr>
        <a:xfrm>
          <a:off x="0" y="0"/>
          <a:ext cx="0" cy="0"/>
          <a:chOff x="0" y="0"/>
          <a:chExt cx="0" cy="0"/>
        </a:xfrm>
      </p:grpSpPr>
      <p:sp>
        <p:nvSpPr>
          <p:cNvPr id="76" name="Google Shape;76;p18"/>
          <p:cNvSpPr txBox="1"/>
          <p:nvPr>
            <p:ph idx="1"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85750" lvl="0" marL="457200" algn="l">
              <a:lnSpc>
                <a:spcPct val="90000"/>
              </a:lnSpc>
              <a:spcBef>
                <a:spcPts val="1700"/>
              </a:spcBef>
              <a:spcAft>
                <a:spcPts val="0"/>
              </a:spcAft>
              <a:buClr>
                <a:srgbClr val="000000"/>
              </a:buClr>
              <a:buSzPts val="900"/>
              <a:buChar char="•"/>
              <a:defRPr/>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77" name="Google Shape;77;p1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ullets &amp; Photo">
  <p:cSld name="Title, Bullets &amp; Photo">
    <p:spTree>
      <p:nvGrpSpPr>
        <p:cNvPr id="78" name="Shape 78"/>
        <p:cNvGrpSpPr/>
        <p:nvPr/>
      </p:nvGrpSpPr>
      <p:grpSpPr>
        <a:xfrm>
          <a:off x="0" y="0"/>
          <a:ext cx="0" cy="0"/>
          <a:chOff x="0" y="0"/>
          <a:chExt cx="0" cy="0"/>
        </a:xfrm>
      </p:grpSpPr>
      <p:sp>
        <p:nvSpPr>
          <p:cNvPr id="79" name="Google Shape;79;p19"/>
          <p:cNvSpPr txBox="1"/>
          <p:nvPr>
            <p:ph idx="1" type="body"/>
          </p:nvPr>
        </p:nvSpPr>
        <p:spPr>
          <a:xfrm>
            <a:off x="452438" y="889861"/>
            <a:ext cx="3667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80" name="Google Shape;80;p19"/>
          <p:cNvSpPr txBox="1"/>
          <p:nvPr>
            <p:ph idx="2" type="body"/>
          </p:nvPr>
        </p:nvSpPr>
        <p:spPr>
          <a:xfrm>
            <a:off x="452438" y="1593189"/>
            <a:ext cx="3667125" cy="3096236"/>
          </a:xfrm>
          <a:prstGeom prst="rect">
            <a:avLst/>
          </a:prstGeom>
          <a:noFill/>
          <a:ln>
            <a:noFill/>
          </a:ln>
        </p:spPr>
        <p:txBody>
          <a:bodyPr anchorCtr="0" anchor="t" bIns="19050" lIns="19050" spcFirstLastPara="1" rIns="19050" wrap="square" tIns="19050">
            <a:normAutofit/>
          </a:bodyPr>
          <a:lstStyle>
            <a:lvl1pPr indent="-285750" lvl="0" marL="457200" algn="l">
              <a:lnSpc>
                <a:spcPct val="90000"/>
              </a:lnSpc>
              <a:spcBef>
                <a:spcPts val="1700"/>
              </a:spcBef>
              <a:spcAft>
                <a:spcPts val="0"/>
              </a:spcAft>
              <a:buClr>
                <a:srgbClr val="000000"/>
              </a:buClr>
              <a:buSzPts val="900"/>
              <a:buChar char="•"/>
              <a:defRPr/>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81" name="Google Shape;81;p19"/>
          <p:cNvSpPr/>
          <p:nvPr>
            <p:ph idx="3" type="pic"/>
          </p:nvPr>
        </p:nvSpPr>
        <p:spPr>
          <a:xfrm>
            <a:off x="3476625" y="473943"/>
            <a:ext cx="6290191" cy="4195577"/>
          </a:xfrm>
          <a:prstGeom prst="rect">
            <a:avLst/>
          </a:prstGeom>
          <a:noFill/>
          <a:ln>
            <a:noFill/>
          </a:ln>
        </p:spPr>
      </p:sp>
      <p:sp>
        <p:nvSpPr>
          <p:cNvPr id="82" name="Google Shape;82;p19"/>
          <p:cNvSpPr txBox="1"/>
          <p:nvPr>
            <p:ph type="title"/>
          </p:nvPr>
        </p:nvSpPr>
        <p:spPr>
          <a:xfrm>
            <a:off x="452438" y="404813"/>
            <a:ext cx="3667125" cy="538163"/>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3" name="Google Shape;83;p19"/>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p:cSld name="Section">
    <p:spTree>
      <p:nvGrpSpPr>
        <p:cNvPr id="84" name="Shape 84"/>
        <p:cNvGrpSpPr/>
        <p:nvPr/>
      </p:nvGrpSpPr>
      <p:grpSpPr>
        <a:xfrm>
          <a:off x="0" y="0"/>
          <a:ext cx="0" cy="0"/>
          <a:chOff x="0" y="0"/>
          <a:chExt cx="0" cy="0"/>
        </a:xfrm>
      </p:grpSpPr>
      <p:sp>
        <p:nvSpPr>
          <p:cNvPr id="85" name="Google Shape;85;p20"/>
          <p:cNvSpPr txBox="1"/>
          <p:nvPr>
            <p:ph type="title"/>
          </p:nvPr>
        </p:nvSpPr>
        <p:spPr>
          <a:xfrm>
            <a:off x="452436" y="1700213"/>
            <a:ext cx="8239127" cy="1743075"/>
          </a:xfrm>
          <a:prstGeom prst="rect">
            <a:avLst/>
          </a:prstGeom>
          <a:noFill/>
          <a:ln>
            <a:noFill/>
          </a:ln>
        </p:spPr>
        <p:txBody>
          <a:bodyPr anchorCtr="0" anchor="ctr" bIns="19050" lIns="19050" spcFirstLastPara="1" rIns="19050" wrap="square" tIns="19050">
            <a:normAutofit/>
          </a:bodyPr>
          <a:lstStyle>
            <a:lvl1pPr lvl="0" algn="l">
              <a:lnSpc>
                <a:spcPct val="80000"/>
              </a:lnSpc>
              <a:spcBef>
                <a:spcPts val="0"/>
              </a:spcBef>
              <a:spcAft>
                <a:spcPts val="0"/>
              </a:spcAft>
              <a:buClr>
                <a:srgbClr val="000000"/>
              </a:buClr>
              <a:buSzPts val="4400"/>
              <a:buFont typeface="Helvetica Neue"/>
              <a:buNone/>
              <a:defRPr b="0" sz="4400">
                <a:latin typeface="Helvetica Neue"/>
                <a:ea typeface="Helvetica Neue"/>
                <a:cs typeface="Helvetica Neue"/>
                <a:sym typeface="Helvetica Neu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6" name="Google Shape;86;p20"/>
          <p:cNvSpPr txBox="1"/>
          <p:nvPr>
            <p:ph idx="12" type="sldNum"/>
          </p:nvPr>
        </p:nvSpPr>
        <p:spPr>
          <a:xfrm>
            <a:off x="4500562" y="4906962"/>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87" name="Shape 87"/>
        <p:cNvGrpSpPr/>
        <p:nvPr/>
      </p:nvGrpSpPr>
      <p:grpSpPr>
        <a:xfrm>
          <a:off x="0" y="0"/>
          <a:ext cx="0" cy="0"/>
          <a:chOff x="0" y="0"/>
          <a:chExt cx="0" cy="0"/>
        </a:xfrm>
      </p:grpSpPr>
      <p:sp>
        <p:nvSpPr>
          <p:cNvPr id="88" name="Google Shape;88;p21"/>
          <p:cNvSpPr txBox="1"/>
          <p:nvPr>
            <p:ph type="title"/>
          </p:nvPr>
        </p:nvSpPr>
        <p:spPr>
          <a:xfrm>
            <a:off x="452438" y="404813"/>
            <a:ext cx="8239125" cy="538106"/>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89" name="Google Shape;89;p21"/>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90" name="Google Shape;90;p21"/>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91" name="Shape 91"/>
        <p:cNvGrpSpPr/>
        <p:nvPr/>
      </p:nvGrpSpPr>
      <p:grpSpPr>
        <a:xfrm>
          <a:off x="0" y="0"/>
          <a:ext cx="0" cy="0"/>
          <a:chOff x="0" y="0"/>
          <a:chExt cx="0" cy="0"/>
        </a:xfrm>
      </p:grpSpPr>
      <p:sp>
        <p:nvSpPr>
          <p:cNvPr id="92" name="Google Shape;92;p22"/>
          <p:cNvSpPr txBox="1"/>
          <p:nvPr>
            <p:ph type="title"/>
          </p:nvPr>
        </p:nvSpPr>
        <p:spPr>
          <a:xfrm>
            <a:off x="452438" y="404813"/>
            <a:ext cx="8239125" cy="538163"/>
          </a:xfrm>
          <a:prstGeom prst="rect">
            <a:avLst/>
          </a:prstGeom>
          <a:noFill/>
          <a:ln>
            <a:noFill/>
          </a:ln>
        </p:spPr>
        <p:txBody>
          <a:bodyPr anchorCtr="0" anchor="t" bIns="19050" lIns="19050" spcFirstLastPara="1" rIns="19050" wrap="square" tIns="19050">
            <a:normAutofit/>
          </a:bodyPr>
          <a:lstStyle>
            <a:lvl1pPr lvl="0" algn="l">
              <a:lnSpc>
                <a:spcPct val="80000"/>
              </a:lnSpc>
              <a:spcBef>
                <a:spcPts val="0"/>
              </a:spcBef>
              <a:spcAft>
                <a:spcPts val="0"/>
              </a:spcAft>
              <a:buClr>
                <a:srgbClr val="000000"/>
              </a:buClr>
              <a:buSzPts val="700"/>
              <a:buNone/>
              <a:defRPr/>
            </a:lvl1pPr>
            <a:lvl2pPr lvl="1" algn="l">
              <a:lnSpc>
                <a:spcPct val="80000"/>
              </a:lnSpc>
              <a:spcBef>
                <a:spcPts val="0"/>
              </a:spcBef>
              <a:spcAft>
                <a:spcPts val="0"/>
              </a:spcAft>
              <a:buClr>
                <a:srgbClr val="000000"/>
              </a:buClr>
              <a:buSzPts val="700"/>
              <a:buNone/>
              <a:defRPr/>
            </a:lvl2pPr>
            <a:lvl3pPr lvl="2" algn="l">
              <a:lnSpc>
                <a:spcPct val="80000"/>
              </a:lnSpc>
              <a:spcBef>
                <a:spcPts val="0"/>
              </a:spcBef>
              <a:spcAft>
                <a:spcPts val="0"/>
              </a:spcAft>
              <a:buClr>
                <a:srgbClr val="000000"/>
              </a:buClr>
              <a:buSzPts val="700"/>
              <a:buNone/>
              <a:defRPr/>
            </a:lvl3pPr>
            <a:lvl4pPr lvl="3" algn="l">
              <a:lnSpc>
                <a:spcPct val="80000"/>
              </a:lnSpc>
              <a:spcBef>
                <a:spcPts val="0"/>
              </a:spcBef>
              <a:spcAft>
                <a:spcPts val="0"/>
              </a:spcAft>
              <a:buClr>
                <a:srgbClr val="000000"/>
              </a:buClr>
              <a:buSzPts val="700"/>
              <a:buNone/>
              <a:defRPr/>
            </a:lvl4pPr>
            <a:lvl5pPr lvl="4" algn="l">
              <a:lnSpc>
                <a:spcPct val="80000"/>
              </a:lnSpc>
              <a:spcBef>
                <a:spcPts val="0"/>
              </a:spcBef>
              <a:spcAft>
                <a:spcPts val="0"/>
              </a:spcAft>
              <a:buClr>
                <a:srgbClr val="000000"/>
              </a:buClr>
              <a:buSzPts val="700"/>
              <a:buNone/>
              <a:defRPr/>
            </a:lvl5pPr>
            <a:lvl6pPr lvl="5" algn="l">
              <a:lnSpc>
                <a:spcPct val="80000"/>
              </a:lnSpc>
              <a:spcBef>
                <a:spcPts val="0"/>
              </a:spcBef>
              <a:spcAft>
                <a:spcPts val="0"/>
              </a:spcAft>
              <a:buClr>
                <a:srgbClr val="000000"/>
              </a:buClr>
              <a:buSzPts val="700"/>
              <a:buNone/>
              <a:defRPr/>
            </a:lvl6pPr>
            <a:lvl7pPr lvl="6" algn="l">
              <a:lnSpc>
                <a:spcPct val="80000"/>
              </a:lnSpc>
              <a:spcBef>
                <a:spcPts val="0"/>
              </a:spcBef>
              <a:spcAft>
                <a:spcPts val="0"/>
              </a:spcAft>
              <a:buClr>
                <a:srgbClr val="000000"/>
              </a:buClr>
              <a:buSzPts val="700"/>
              <a:buNone/>
              <a:defRPr/>
            </a:lvl7pPr>
            <a:lvl8pPr lvl="7" algn="l">
              <a:lnSpc>
                <a:spcPct val="80000"/>
              </a:lnSpc>
              <a:spcBef>
                <a:spcPts val="0"/>
              </a:spcBef>
              <a:spcAft>
                <a:spcPts val="0"/>
              </a:spcAft>
              <a:buClr>
                <a:srgbClr val="000000"/>
              </a:buClr>
              <a:buSzPts val="700"/>
              <a:buNone/>
              <a:defRPr/>
            </a:lvl8pPr>
            <a:lvl9pPr lvl="8" algn="l">
              <a:lnSpc>
                <a:spcPct val="80000"/>
              </a:lnSpc>
              <a:spcBef>
                <a:spcPts val="0"/>
              </a:spcBef>
              <a:spcAft>
                <a:spcPts val="0"/>
              </a:spcAft>
              <a:buClr>
                <a:srgbClr val="000000"/>
              </a:buClr>
              <a:buSzPts val="700"/>
              <a:buNone/>
              <a:defRPr/>
            </a:lvl9pPr>
          </a:lstStyle>
          <a:p/>
        </p:txBody>
      </p:sp>
      <p:sp>
        <p:nvSpPr>
          <p:cNvPr id="93" name="Google Shape;93;p22"/>
          <p:cNvSpPr txBox="1"/>
          <p:nvPr>
            <p:ph idx="1" type="body"/>
          </p:nvPr>
        </p:nvSpPr>
        <p:spPr>
          <a:xfrm>
            <a:off x="452438" y="889861"/>
            <a:ext cx="8239125" cy="350542"/>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2100"/>
              <a:buFont typeface="Helvetica Neue"/>
              <a:buNone/>
              <a:defRPr b="1" sz="21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94" name="Google Shape;94;p22"/>
          <p:cNvSpPr txBox="1"/>
          <p:nvPr>
            <p:ph idx="2"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228600" lvl="0" marL="457200" algn="l">
              <a:lnSpc>
                <a:spcPct val="100000"/>
              </a:lnSpc>
              <a:spcBef>
                <a:spcPts val="700"/>
              </a:spcBef>
              <a:spcAft>
                <a:spcPts val="0"/>
              </a:spcAft>
              <a:buClr>
                <a:srgbClr val="000000"/>
              </a:buClr>
              <a:buSzPts val="2100"/>
              <a:buFont typeface="Helvetica Neue"/>
              <a:buNone/>
              <a:defRPr sz="2100"/>
            </a:lvl1pPr>
            <a:lvl2pPr indent="-228600" lvl="1" marL="914400" algn="l">
              <a:lnSpc>
                <a:spcPct val="100000"/>
              </a:lnSpc>
              <a:spcBef>
                <a:spcPts val="700"/>
              </a:spcBef>
              <a:spcAft>
                <a:spcPts val="0"/>
              </a:spcAft>
              <a:buClr>
                <a:srgbClr val="000000"/>
              </a:buClr>
              <a:buSzPts val="2100"/>
              <a:buFont typeface="Helvetica Neue"/>
              <a:buNone/>
              <a:defRPr sz="2100"/>
            </a:lvl2pPr>
            <a:lvl3pPr indent="-228600" lvl="2" marL="1371600" algn="l">
              <a:lnSpc>
                <a:spcPct val="100000"/>
              </a:lnSpc>
              <a:spcBef>
                <a:spcPts val="700"/>
              </a:spcBef>
              <a:spcAft>
                <a:spcPts val="0"/>
              </a:spcAft>
              <a:buClr>
                <a:srgbClr val="000000"/>
              </a:buClr>
              <a:buSzPts val="2100"/>
              <a:buFont typeface="Helvetica Neue"/>
              <a:buNone/>
              <a:defRPr sz="2100"/>
            </a:lvl3pPr>
            <a:lvl4pPr indent="-228600" lvl="3" marL="1828800" algn="l">
              <a:lnSpc>
                <a:spcPct val="100000"/>
              </a:lnSpc>
              <a:spcBef>
                <a:spcPts val="700"/>
              </a:spcBef>
              <a:spcAft>
                <a:spcPts val="0"/>
              </a:spcAft>
              <a:buClr>
                <a:srgbClr val="000000"/>
              </a:buClr>
              <a:buSzPts val="2100"/>
              <a:buFont typeface="Helvetica Neue"/>
              <a:buNone/>
              <a:defRPr sz="2100"/>
            </a:lvl4pPr>
            <a:lvl5pPr indent="-228600" lvl="4" marL="2286000" algn="l">
              <a:lnSpc>
                <a:spcPct val="100000"/>
              </a:lnSpc>
              <a:spcBef>
                <a:spcPts val="700"/>
              </a:spcBef>
              <a:spcAft>
                <a:spcPts val="0"/>
              </a:spcAft>
              <a:buClr>
                <a:srgbClr val="000000"/>
              </a:buClr>
              <a:buSzPts val="2100"/>
              <a:buFont typeface="Helvetica Neue"/>
              <a:buNone/>
              <a:defRPr sz="2100"/>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95" name="Google Shape;95;p22"/>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96" name="Shape 96"/>
        <p:cNvGrpSpPr/>
        <p:nvPr/>
      </p:nvGrpSpPr>
      <p:grpSpPr>
        <a:xfrm>
          <a:off x="0" y="0"/>
          <a:ext cx="0" cy="0"/>
          <a:chOff x="0" y="0"/>
          <a:chExt cx="0" cy="0"/>
        </a:xfrm>
      </p:grpSpPr>
      <p:sp>
        <p:nvSpPr>
          <p:cNvPr id="97" name="Google Shape;97;p23"/>
          <p:cNvSpPr txBox="1"/>
          <p:nvPr>
            <p:ph idx="1" type="body"/>
          </p:nvPr>
        </p:nvSpPr>
        <p:spPr>
          <a:xfrm>
            <a:off x="452438" y="1845316"/>
            <a:ext cx="8239125" cy="1452868"/>
          </a:xfrm>
          <a:prstGeom prst="rect">
            <a:avLst/>
          </a:prstGeom>
          <a:noFill/>
          <a:ln>
            <a:noFill/>
          </a:ln>
        </p:spPr>
        <p:txBody>
          <a:bodyPr anchorCtr="0" anchor="ctr"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1pPr>
            <a:lvl2pPr indent="-228600" lvl="1" marL="9144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2pPr>
            <a:lvl3pPr indent="-228600" lvl="2" marL="13716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3pPr>
            <a:lvl4pPr indent="-228600" lvl="3" marL="18288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4pPr>
            <a:lvl5pPr indent="-228600" lvl="4" marL="2286000" algn="ctr">
              <a:lnSpc>
                <a:spcPct val="80000"/>
              </a:lnSpc>
              <a:spcBef>
                <a:spcPts val="0"/>
              </a:spcBef>
              <a:spcAft>
                <a:spcPts val="0"/>
              </a:spcAft>
              <a:buClr>
                <a:srgbClr val="000000"/>
              </a:buClr>
              <a:buSzPts val="4400"/>
              <a:buFont typeface="Helvetica Neue"/>
              <a:buNone/>
              <a:defRPr sz="4400">
                <a:latin typeface="Helvetica Neue"/>
                <a:ea typeface="Helvetica Neue"/>
                <a:cs typeface="Helvetica Neue"/>
                <a:sym typeface="Helvetica Neue"/>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98" name="Google Shape;98;p2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Fact">
  <p:cSld name="Big Fact">
    <p:spTree>
      <p:nvGrpSpPr>
        <p:cNvPr id="99" name="Shape 99"/>
        <p:cNvGrpSpPr/>
        <p:nvPr/>
      </p:nvGrpSpPr>
      <p:grpSpPr>
        <a:xfrm>
          <a:off x="0" y="0"/>
          <a:ext cx="0" cy="0"/>
          <a:chOff x="0" y="0"/>
          <a:chExt cx="0" cy="0"/>
        </a:xfrm>
      </p:grpSpPr>
      <p:sp>
        <p:nvSpPr>
          <p:cNvPr id="100" name="Google Shape;100;p24"/>
          <p:cNvSpPr txBox="1"/>
          <p:nvPr>
            <p:ph idx="1" type="body"/>
          </p:nvPr>
        </p:nvSpPr>
        <p:spPr>
          <a:xfrm>
            <a:off x="452438" y="403473"/>
            <a:ext cx="8239125" cy="2715594"/>
          </a:xfrm>
          <a:prstGeom prst="rect">
            <a:avLst/>
          </a:prstGeom>
          <a:noFill/>
          <a:ln>
            <a:noFill/>
          </a:ln>
        </p:spPr>
        <p:txBody>
          <a:bodyPr anchorCtr="0" anchor="b" bIns="19050" lIns="19050" spcFirstLastPara="1" rIns="19050" wrap="square" tIns="19050">
            <a:normAutofit/>
          </a:bodyPr>
          <a:lstStyle>
            <a:lvl1pPr indent="-228600" lvl="0" marL="457200" algn="ctr">
              <a:lnSpc>
                <a:spcPct val="80000"/>
              </a:lnSpc>
              <a:spcBef>
                <a:spcPts val="0"/>
              </a:spcBef>
              <a:spcAft>
                <a:spcPts val="0"/>
              </a:spcAft>
              <a:buClr>
                <a:srgbClr val="000000"/>
              </a:buClr>
              <a:buSzPts val="9400"/>
              <a:buFont typeface="Helvetica Neue"/>
              <a:buNone/>
              <a:defRPr b="1" sz="9400"/>
            </a:lvl1pPr>
            <a:lvl2pPr indent="-228600" lvl="1" marL="914400" algn="ctr">
              <a:lnSpc>
                <a:spcPct val="80000"/>
              </a:lnSpc>
              <a:spcBef>
                <a:spcPts val="0"/>
              </a:spcBef>
              <a:spcAft>
                <a:spcPts val="0"/>
              </a:spcAft>
              <a:buClr>
                <a:srgbClr val="000000"/>
              </a:buClr>
              <a:buSzPts val="9400"/>
              <a:buFont typeface="Helvetica Neue"/>
              <a:buNone/>
              <a:defRPr b="1" sz="9400"/>
            </a:lvl2pPr>
            <a:lvl3pPr indent="-228600" lvl="2" marL="1371600" algn="ctr">
              <a:lnSpc>
                <a:spcPct val="80000"/>
              </a:lnSpc>
              <a:spcBef>
                <a:spcPts val="0"/>
              </a:spcBef>
              <a:spcAft>
                <a:spcPts val="0"/>
              </a:spcAft>
              <a:buClr>
                <a:srgbClr val="000000"/>
              </a:buClr>
              <a:buSzPts val="9400"/>
              <a:buFont typeface="Helvetica Neue"/>
              <a:buNone/>
              <a:defRPr b="1" sz="9400"/>
            </a:lvl3pPr>
            <a:lvl4pPr indent="-228600" lvl="3" marL="1828800" algn="ctr">
              <a:lnSpc>
                <a:spcPct val="80000"/>
              </a:lnSpc>
              <a:spcBef>
                <a:spcPts val="0"/>
              </a:spcBef>
              <a:spcAft>
                <a:spcPts val="0"/>
              </a:spcAft>
              <a:buClr>
                <a:srgbClr val="000000"/>
              </a:buClr>
              <a:buSzPts val="9400"/>
              <a:buFont typeface="Helvetica Neue"/>
              <a:buNone/>
              <a:defRPr b="1" sz="9400"/>
            </a:lvl4pPr>
            <a:lvl5pPr indent="-228600" lvl="4" marL="2286000" algn="ctr">
              <a:lnSpc>
                <a:spcPct val="80000"/>
              </a:lnSpc>
              <a:spcBef>
                <a:spcPts val="0"/>
              </a:spcBef>
              <a:spcAft>
                <a:spcPts val="0"/>
              </a:spcAft>
              <a:buClr>
                <a:srgbClr val="000000"/>
              </a:buClr>
              <a:buSzPts val="9400"/>
              <a:buFont typeface="Helvetica Neue"/>
              <a:buNone/>
              <a:defRPr b="1" sz="9400"/>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101" name="Google Shape;101;p24"/>
          <p:cNvSpPr txBox="1"/>
          <p:nvPr>
            <p:ph idx="2" type="body"/>
          </p:nvPr>
        </p:nvSpPr>
        <p:spPr>
          <a:xfrm>
            <a:off x="452438" y="3098318"/>
            <a:ext cx="8239125" cy="350543"/>
          </a:xfrm>
          <a:prstGeom prst="rect">
            <a:avLst/>
          </a:prstGeom>
          <a:noFill/>
          <a:ln>
            <a:noFill/>
          </a:ln>
        </p:spPr>
        <p:txBody>
          <a:bodyPr anchorCtr="0" anchor="t" bIns="17150" lIns="17150" spcFirstLastPara="1" rIns="17150" wrap="square" tIns="17150">
            <a:normAutofit/>
          </a:bodyPr>
          <a:lstStyle>
            <a:lvl1pPr indent="-228600" lvl="0" marL="457200" algn="ctr">
              <a:lnSpc>
                <a:spcPct val="100000"/>
              </a:lnSpc>
              <a:spcBef>
                <a:spcPts val="0"/>
              </a:spcBef>
              <a:spcAft>
                <a:spcPts val="0"/>
              </a:spcAft>
              <a:buClr>
                <a:srgbClr val="000000"/>
              </a:buClr>
              <a:buSzPts val="2100"/>
              <a:buFont typeface="Helvetica Neue"/>
              <a:buNone/>
              <a:defRPr b="1" sz="21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102" name="Google Shape;102;p24"/>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3" name="Shape 103"/>
        <p:cNvGrpSpPr/>
        <p:nvPr/>
      </p:nvGrpSpPr>
      <p:grpSpPr>
        <a:xfrm>
          <a:off x="0" y="0"/>
          <a:ext cx="0" cy="0"/>
          <a:chOff x="0" y="0"/>
          <a:chExt cx="0" cy="0"/>
        </a:xfrm>
      </p:grpSpPr>
      <p:sp>
        <p:nvSpPr>
          <p:cNvPr id="104" name="Google Shape;104;p25"/>
          <p:cNvSpPr txBox="1"/>
          <p:nvPr>
            <p:ph idx="1" type="body"/>
          </p:nvPr>
        </p:nvSpPr>
        <p:spPr>
          <a:xfrm>
            <a:off x="911259" y="4003295"/>
            <a:ext cx="7575020" cy="238867"/>
          </a:xfrm>
          <a:prstGeom prst="rect">
            <a:avLst/>
          </a:prstGeom>
          <a:noFill/>
          <a:ln>
            <a:noFill/>
          </a:ln>
        </p:spPr>
        <p:txBody>
          <a:bodyPr anchorCtr="0" anchor="t" bIns="17150" lIns="17150" spcFirstLastPara="1" rIns="17150" wrap="square" tIns="17150">
            <a:normAutofit/>
          </a:bodyPr>
          <a:lstStyle>
            <a:lvl1pPr indent="-228600" lvl="0" marL="457200" algn="l">
              <a:lnSpc>
                <a:spcPct val="100000"/>
              </a:lnSpc>
              <a:spcBef>
                <a:spcPts val="0"/>
              </a:spcBef>
              <a:spcAft>
                <a:spcPts val="0"/>
              </a:spcAft>
              <a:buClr>
                <a:srgbClr val="000000"/>
              </a:buClr>
              <a:buSzPts val="1400"/>
              <a:buFont typeface="Helvetica Neue"/>
              <a:buNone/>
              <a:defRPr b="1" sz="1400"/>
            </a:lvl1pPr>
            <a:lvl2pPr indent="-285750" lvl="1" marL="914400" algn="l">
              <a:lnSpc>
                <a:spcPct val="90000"/>
              </a:lnSpc>
              <a:spcBef>
                <a:spcPts val="1700"/>
              </a:spcBef>
              <a:spcAft>
                <a:spcPts val="0"/>
              </a:spcAft>
              <a:buClr>
                <a:srgbClr val="000000"/>
              </a:buClr>
              <a:buSzPts val="900"/>
              <a:buChar char="•"/>
              <a:defRPr/>
            </a:lvl2pPr>
            <a:lvl3pPr indent="-285750" lvl="2" marL="1371600" algn="l">
              <a:lnSpc>
                <a:spcPct val="90000"/>
              </a:lnSpc>
              <a:spcBef>
                <a:spcPts val="1700"/>
              </a:spcBef>
              <a:spcAft>
                <a:spcPts val="0"/>
              </a:spcAft>
              <a:buClr>
                <a:srgbClr val="000000"/>
              </a:buClr>
              <a:buSzPts val="900"/>
              <a:buChar char="•"/>
              <a:defRPr/>
            </a:lvl3pPr>
            <a:lvl4pPr indent="-285750" lvl="3" marL="1828800" algn="l">
              <a:lnSpc>
                <a:spcPct val="90000"/>
              </a:lnSpc>
              <a:spcBef>
                <a:spcPts val="1700"/>
              </a:spcBef>
              <a:spcAft>
                <a:spcPts val="0"/>
              </a:spcAft>
              <a:buClr>
                <a:srgbClr val="000000"/>
              </a:buClr>
              <a:buSzPts val="900"/>
              <a:buChar char="•"/>
              <a:defRPr/>
            </a:lvl4pPr>
            <a:lvl5pPr indent="-285750" lvl="4" marL="2286000" algn="l">
              <a:lnSpc>
                <a:spcPct val="90000"/>
              </a:lnSpc>
              <a:spcBef>
                <a:spcPts val="1700"/>
              </a:spcBef>
              <a:spcAft>
                <a:spcPts val="0"/>
              </a:spcAft>
              <a:buClr>
                <a:srgbClr val="000000"/>
              </a:buClr>
              <a:buSzPts val="900"/>
              <a:buChar char="•"/>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105" name="Google Shape;105;p25"/>
          <p:cNvSpPr txBox="1"/>
          <p:nvPr>
            <p:ph idx="2" type="body"/>
          </p:nvPr>
        </p:nvSpPr>
        <p:spPr>
          <a:xfrm>
            <a:off x="657721" y="1852447"/>
            <a:ext cx="7828558" cy="1438605"/>
          </a:xfrm>
          <a:prstGeom prst="rect">
            <a:avLst/>
          </a:prstGeom>
          <a:noFill/>
          <a:ln>
            <a:noFill/>
          </a:ln>
        </p:spPr>
        <p:txBody>
          <a:bodyPr anchorCtr="0" anchor="t" bIns="19050" lIns="19050" spcFirstLastPara="1" rIns="19050" wrap="square" tIns="19050">
            <a:normAutofit/>
          </a:bodyPr>
          <a:lstStyle>
            <a:lvl1pPr indent="-228600" lvl="0" marL="4572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1pPr>
            <a:lvl2pPr indent="-228600" lvl="1" marL="9144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2pPr>
            <a:lvl3pPr indent="-228600" lvl="2" marL="13716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3pPr>
            <a:lvl4pPr indent="-228600" lvl="3" marL="18288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4pPr>
            <a:lvl5pPr indent="-228600" lvl="4" marL="2286000" algn="l">
              <a:lnSpc>
                <a:spcPct val="90000"/>
              </a:lnSpc>
              <a:spcBef>
                <a:spcPts val="0"/>
              </a:spcBef>
              <a:spcAft>
                <a:spcPts val="0"/>
              </a:spcAft>
              <a:buClr>
                <a:srgbClr val="000000"/>
              </a:buClr>
              <a:buSzPts val="3200"/>
              <a:buFont typeface="Helvetica Neue"/>
              <a:buNone/>
              <a:defRPr sz="3200">
                <a:latin typeface="Helvetica Neue"/>
                <a:ea typeface="Helvetica Neue"/>
                <a:cs typeface="Helvetica Neue"/>
                <a:sym typeface="Helvetica Neue"/>
              </a:defRPr>
            </a:lvl5pPr>
            <a:lvl6pPr indent="-285750" lvl="5" marL="2743200" algn="l">
              <a:lnSpc>
                <a:spcPct val="90000"/>
              </a:lnSpc>
              <a:spcBef>
                <a:spcPts val="1700"/>
              </a:spcBef>
              <a:spcAft>
                <a:spcPts val="0"/>
              </a:spcAft>
              <a:buClr>
                <a:srgbClr val="000000"/>
              </a:buClr>
              <a:buSzPts val="900"/>
              <a:buChar char="•"/>
              <a:defRPr/>
            </a:lvl6pPr>
            <a:lvl7pPr indent="-285750" lvl="6" marL="3200400" algn="l">
              <a:lnSpc>
                <a:spcPct val="90000"/>
              </a:lnSpc>
              <a:spcBef>
                <a:spcPts val="1700"/>
              </a:spcBef>
              <a:spcAft>
                <a:spcPts val="0"/>
              </a:spcAft>
              <a:buClr>
                <a:srgbClr val="000000"/>
              </a:buClr>
              <a:buSzPts val="900"/>
              <a:buChar char="•"/>
              <a:defRPr/>
            </a:lvl7pPr>
            <a:lvl8pPr indent="-285750" lvl="7" marL="3657600" algn="l">
              <a:lnSpc>
                <a:spcPct val="90000"/>
              </a:lnSpc>
              <a:spcBef>
                <a:spcPts val="1700"/>
              </a:spcBef>
              <a:spcAft>
                <a:spcPts val="0"/>
              </a:spcAft>
              <a:buClr>
                <a:srgbClr val="000000"/>
              </a:buClr>
              <a:buSzPts val="900"/>
              <a:buChar char="•"/>
              <a:defRPr/>
            </a:lvl8pPr>
            <a:lvl9pPr indent="-285750" lvl="8" marL="4114800" algn="l">
              <a:lnSpc>
                <a:spcPct val="90000"/>
              </a:lnSpc>
              <a:spcBef>
                <a:spcPts val="1700"/>
              </a:spcBef>
              <a:spcAft>
                <a:spcPts val="0"/>
              </a:spcAft>
              <a:buClr>
                <a:srgbClr val="000000"/>
              </a:buClr>
              <a:buSzPts val="900"/>
              <a:buChar char="•"/>
              <a:defRPr/>
            </a:lvl9pPr>
          </a:lstStyle>
          <a:p/>
        </p:txBody>
      </p:sp>
      <p:sp>
        <p:nvSpPr>
          <p:cNvPr id="106" name="Google Shape;106;p25"/>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 3 Up">
  <p:cSld name="Photo - 3 Up">
    <p:spTree>
      <p:nvGrpSpPr>
        <p:cNvPr id="107" name="Shape 107"/>
        <p:cNvGrpSpPr/>
        <p:nvPr/>
      </p:nvGrpSpPr>
      <p:grpSpPr>
        <a:xfrm>
          <a:off x="0" y="0"/>
          <a:ext cx="0" cy="0"/>
          <a:chOff x="0" y="0"/>
          <a:chExt cx="0" cy="0"/>
        </a:xfrm>
      </p:grpSpPr>
      <p:sp>
        <p:nvSpPr>
          <p:cNvPr id="108" name="Google Shape;108;p26"/>
          <p:cNvSpPr/>
          <p:nvPr>
            <p:ph idx="2" type="pic"/>
          </p:nvPr>
        </p:nvSpPr>
        <p:spPr>
          <a:xfrm>
            <a:off x="5781675" y="476250"/>
            <a:ext cx="3054350" cy="2028825"/>
          </a:xfrm>
          <a:prstGeom prst="rect">
            <a:avLst/>
          </a:prstGeom>
          <a:noFill/>
          <a:ln>
            <a:noFill/>
          </a:ln>
        </p:spPr>
      </p:sp>
      <p:sp>
        <p:nvSpPr>
          <p:cNvPr id="109" name="Google Shape;109;p26"/>
          <p:cNvSpPr/>
          <p:nvPr>
            <p:ph idx="3" type="pic"/>
          </p:nvPr>
        </p:nvSpPr>
        <p:spPr>
          <a:xfrm>
            <a:off x="5791200" y="2657475"/>
            <a:ext cx="3051968" cy="2033588"/>
          </a:xfrm>
          <a:prstGeom prst="rect">
            <a:avLst/>
          </a:prstGeom>
          <a:noFill/>
          <a:ln>
            <a:noFill/>
          </a:ln>
        </p:spPr>
      </p:sp>
      <p:sp>
        <p:nvSpPr>
          <p:cNvPr id="110" name="Google Shape;110;p26"/>
          <p:cNvSpPr/>
          <p:nvPr>
            <p:ph idx="4" type="pic"/>
          </p:nvPr>
        </p:nvSpPr>
        <p:spPr>
          <a:xfrm>
            <a:off x="-46738" y="476250"/>
            <a:ext cx="6315063" cy="4216392"/>
          </a:xfrm>
          <a:prstGeom prst="rect">
            <a:avLst/>
          </a:prstGeom>
          <a:noFill/>
          <a:ln>
            <a:noFill/>
          </a:ln>
        </p:spPr>
      </p:sp>
      <p:sp>
        <p:nvSpPr>
          <p:cNvPr id="111" name="Google Shape;111;p26"/>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p:cSld name="Photo">
    <p:bg>
      <p:bgPr>
        <a:solidFill>
          <a:srgbClr val="FFFFFF"/>
        </a:solidFill>
      </p:bgPr>
    </p:bg>
    <p:spTree>
      <p:nvGrpSpPr>
        <p:cNvPr id="112" name="Shape 112"/>
        <p:cNvGrpSpPr/>
        <p:nvPr/>
      </p:nvGrpSpPr>
      <p:grpSpPr>
        <a:xfrm>
          <a:off x="0" y="0"/>
          <a:ext cx="0" cy="0"/>
          <a:chOff x="0" y="0"/>
          <a:chExt cx="0" cy="0"/>
        </a:xfrm>
      </p:grpSpPr>
      <p:sp>
        <p:nvSpPr>
          <p:cNvPr id="113" name="Google Shape;113;p27"/>
          <p:cNvSpPr/>
          <p:nvPr>
            <p:ph idx="2" type="pic"/>
          </p:nvPr>
        </p:nvSpPr>
        <p:spPr>
          <a:xfrm>
            <a:off x="0" y="-481012"/>
            <a:ext cx="9144000" cy="6105525"/>
          </a:xfrm>
          <a:prstGeom prst="rect">
            <a:avLst/>
          </a:prstGeom>
          <a:noFill/>
          <a:ln>
            <a:noFill/>
          </a:ln>
        </p:spPr>
      </p:sp>
      <p:sp>
        <p:nvSpPr>
          <p:cNvPr id="114" name="Google Shape;114;p27"/>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marR="0" algn="ctr">
              <a:lnSpc>
                <a:spcPct val="100000"/>
              </a:lnSpc>
              <a:spcBef>
                <a:spcPts val="0"/>
              </a:spcBef>
              <a:spcAft>
                <a:spcPts val="0"/>
              </a:spcAft>
              <a:buClr>
                <a:srgbClr val="FFFFFF"/>
              </a:buClr>
              <a:buSzPts val="700"/>
              <a:buFont typeface="Helvetica Neue"/>
              <a:buNone/>
              <a:defRPr>
                <a:solidFill>
                  <a:srgbClr val="FFFFFF"/>
                </a:solidFill>
              </a:defRPr>
            </a:lvl1pPr>
            <a:lvl2pPr indent="0" lvl="1" marL="0" marR="0" algn="ctr">
              <a:lnSpc>
                <a:spcPct val="100000"/>
              </a:lnSpc>
              <a:spcBef>
                <a:spcPts val="0"/>
              </a:spcBef>
              <a:spcAft>
                <a:spcPts val="0"/>
              </a:spcAft>
              <a:buClr>
                <a:srgbClr val="FFFFFF"/>
              </a:buClr>
              <a:buSzPts val="700"/>
              <a:buFont typeface="Helvetica Neue"/>
              <a:buNone/>
              <a:defRPr>
                <a:solidFill>
                  <a:srgbClr val="FFFFFF"/>
                </a:solidFill>
              </a:defRPr>
            </a:lvl2pPr>
            <a:lvl3pPr indent="0" lvl="2" marL="0" marR="0" algn="ctr">
              <a:lnSpc>
                <a:spcPct val="100000"/>
              </a:lnSpc>
              <a:spcBef>
                <a:spcPts val="0"/>
              </a:spcBef>
              <a:spcAft>
                <a:spcPts val="0"/>
              </a:spcAft>
              <a:buClr>
                <a:srgbClr val="FFFFFF"/>
              </a:buClr>
              <a:buSzPts val="700"/>
              <a:buFont typeface="Helvetica Neue"/>
              <a:buNone/>
              <a:defRPr>
                <a:solidFill>
                  <a:srgbClr val="FFFFFF"/>
                </a:solidFill>
              </a:defRPr>
            </a:lvl3pPr>
            <a:lvl4pPr indent="0" lvl="3" marL="0" marR="0" algn="ctr">
              <a:lnSpc>
                <a:spcPct val="100000"/>
              </a:lnSpc>
              <a:spcBef>
                <a:spcPts val="0"/>
              </a:spcBef>
              <a:spcAft>
                <a:spcPts val="0"/>
              </a:spcAft>
              <a:buClr>
                <a:srgbClr val="FFFFFF"/>
              </a:buClr>
              <a:buSzPts val="700"/>
              <a:buFont typeface="Helvetica Neue"/>
              <a:buNone/>
              <a:defRPr>
                <a:solidFill>
                  <a:srgbClr val="FFFFFF"/>
                </a:solidFill>
              </a:defRPr>
            </a:lvl4pPr>
            <a:lvl5pPr indent="0" lvl="4" marL="0" marR="0" algn="ctr">
              <a:lnSpc>
                <a:spcPct val="100000"/>
              </a:lnSpc>
              <a:spcBef>
                <a:spcPts val="0"/>
              </a:spcBef>
              <a:spcAft>
                <a:spcPts val="0"/>
              </a:spcAft>
              <a:buClr>
                <a:srgbClr val="FFFFFF"/>
              </a:buClr>
              <a:buSzPts val="700"/>
              <a:buFont typeface="Helvetica Neue"/>
              <a:buNone/>
              <a:defRPr>
                <a:solidFill>
                  <a:srgbClr val="FFFFFF"/>
                </a:solidFill>
              </a:defRPr>
            </a:lvl5pPr>
            <a:lvl6pPr indent="0" lvl="5" marL="0" marR="0" algn="ctr">
              <a:lnSpc>
                <a:spcPct val="100000"/>
              </a:lnSpc>
              <a:spcBef>
                <a:spcPts val="0"/>
              </a:spcBef>
              <a:spcAft>
                <a:spcPts val="0"/>
              </a:spcAft>
              <a:buClr>
                <a:srgbClr val="FFFFFF"/>
              </a:buClr>
              <a:buSzPts val="700"/>
              <a:buFont typeface="Helvetica Neue"/>
              <a:buNone/>
              <a:defRPr>
                <a:solidFill>
                  <a:srgbClr val="FFFFFF"/>
                </a:solidFill>
              </a:defRPr>
            </a:lvl6pPr>
            <a:lvl7pPr indent="0" lvl="6" marL="0" marR="0" algn="ctr">
              <a:lnSpc>
                <a:spcPct val="100000"/>
              </a:lnSpc>
              <a:spcBef>
                <a:spcPts val="0"/>
              </a:spcBef>
              <a:spcAft>
                <a:spcPts val="0"/>
              </a:spcAft>
              <a:buClr>
                <a:srgbClr val="FFFFFF"/>
              </a:buClr>
              <a:buSzPts val="700"/>
              <a:buFont typeface="Helvetica Neue"/>
              <a:buNone/>
              <a:defRPr>
                <a:solidFill>
                  <a:srgbClr val="FFFFFF"/>
                </a:solidFill>
              </a:defRPr>
            </a:lvl7pPr>
            <a:lvl8pPr indent="0" lvl="7" marL="0" marR="0" algn="ctr">
              <a:lnSpc>
                <a:spcPct val="100000"/>
              </a:lnSpc>
              <a:spcBef>
                <a:spcPts val="0"/>
              </a:spcBef>
              <a:spcAft>
                <a:spcPts val="0"/>
              </a:spcAft>
              <a:buClr>
                <a:srgbClr val="FFFFFF"/>
              </a:buClr>
              <a:buSzPts val="700"/>
              <a:buFont typeface="Helvetica Neue"/>
              <a:buNone/>
              <a:defRPr>
                <a:solidFill>
                  <a:srgbClr val="FFFFFF"/>
                </a:solidFill>
              </a:defRPr>
            </a:lvl8pPr>
            <a:lvl9pPr indent="0" lvl="8" marL="0" marR="0" algn="ctr">
              <a:lnSpc>
                <a:spcPct val="100000"/>
              </a:lnSpc>
              <a:spcBef>
                <a:spcPts val="0"/>
              </a:spcBef>
              <a:spcAft>
                <a:spcPts val="0"/>
              </a:spcAft>
              <a:buClr>
                <a:srgbClr val="FFFFFF"/>
              </a:buClr>
              <a:buSzPts val="700"/>
              <a:buFont typeface="Helvetica Neue"/>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solidFill>
                <a:srgbClr val="000000"/>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15" name="Shape 115"/>
        <p:cNvGrpSpPr/>
        <p:nvPr/>
      </p:nvGrpSpPr>
      <p:grpSpPr>
        <a:xfrm>
          <a:off x="0" y="0"/>
          <a:ext cx="0" cy="0"/>
          <a:chOff x="0" y="0"/>
          <a:chExt cx="0" cy="0"/>
        </a:xfrm>
      </p:grpSpPr>
      <p:sp>
        <p:nvSpPr>
          <p:cNvPr id="116" name="Google Shape;116;p28"/>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algn="ctr">
              <a:lnSpc>
                <a:spcPct val="100000"/>
              </a:lnSpc>
              <a:spcBef>
                <a:spcPts val="0"/>
              </a:spcBef>
              <a:spcAft>
                <a:spcPts val="0"/>
              </a:spcAft>
              <a:buClr>
                <a:srgbClr val="000000"/>
              </a:buClr>
              <a:buSzPts val="700"/>
              <a:buFont typeface="Helvetica Neue"/>
              <a:buNone/>
              <a:defRPr sz="700">
                <a:solidFill>
                  <a:srgbClr val="000000"/>
                </a:solidFill>
              </a:defRPr>
            </a:lvl1pPr>
            <a:lvl2pPr indent="0" lvl="1" marL="0" algn="ctr">
              <a:lnSpc>
                <a:spcPct val="100000"/>
              </a:lnSpc>
              <a:spcBef>
                <a:spcPts val="0"/>
              </a:spcBef>
              <a:spcAft>
                <a:spcPts val="0"/>
              </a:spcAft>
              <a:buClr>
                <a:srgbClr val="000000"/>
              </a:buClr>
              <a:buSzPts val="700"/>
              <a:buFont typeface="Helvetica Neue"/>
              <a:buNone/>
              <a:defRPr sz="700">
                <a:solidFill>
                  <a:srgbClr val="000000"/>
                </a:solidFill>
              </a:defRPr>
            </a:lvl2pPr>
            <a:lvl3pPr indent="0" lvl="2" marL="0" algn="ctr">
              <a:lnSpc>
                <a:spcPct val="100000"/>
              </a:lnSpc>
              <a:spcBef>
                <a:spcPts val="0"/>
              </a:spcBef>
              <a:spcAft>
                <a:spcPts val="0"/>
              </a:spcAft>
              <a:buClr>
                <a:srgbClr val="000000"/>
              </a:buClr>
              <a:buSzPts val="700"/>
              <a:buFont typeface="Helvetica Neue"/>
              <a:buNone/>
              <a:defRPr sz="700">
                <a:solidFill>
                  <a:srgbClr val="000000"/>
                </a:solidFill>
              </a:defRPr>
            </a:lvl3pPr>
            <a:lvl4pPr indent="0" lvl="3" marL="0" algn="ctr">
              <a:lnSpc>
                <a:spcPct val="100000"/>
              </a:lnSpc>
              <a:spcBef>
                <a:spcPts val="0"/>
              </a:spcBef>
              <a:spcAft>
                <a:spcPts val="0"/>
              </a:spcAft>
              <a:buClr>
                <a:srgbClr val="000000"/>
              </a:buClr>
              <a:buSzPts val="700"/>
              <a:buFont typeface="Helvetica Neue"/>
              <a:buNone/>
              <a:defRPr sz="700">
                <a:solidFill>
                  <a:srgbClr val="000000"/>
                </a:solidFill>
              </a:defRPr>
            </a:lvl4pPr>
            <a:lvl5pPr indent="0" lvl="4" marL="0" algn="ctr">
              <a:lnSpc>
                <a:spcPct val="100000"/>
              </a:lnSpc>
              <a:spcBef>
                <a:spcPts val="0"/>
              </a:spcBef>
              <a:spcAft>
                <a:spcPts val="0"/>
              </a:spcAft>
              <a:buClr>
                <a:srgbClr val="000000"/>
              </a:buClr>
              <a:buSzPts val="700"/>
              <a:buFont typeface="Helvetica Neue"/>
              <a:buNone/>
              <a:defRPr sz="700">
                <a:solidFill>
                  <a:srgbClr val="000000"/>
                </a:solidFill>
              </a:defRPr>
            </a:lvl5pPr>
            <a:lvl6pPr indent="0" lvl="5" marL="0" algn="ctr">
              <a:lnSpc>
                <a:spcPct val="100000"/>
              </a:lnSpc>
              <a:spcBef>
                <a:spcPts val="0"/>
              </a:spcBef>
              <a:spcAft>
                <a:spcPts val="0"/>
              </a:spcAft>
              <a:buClr>
                <a:srgbClr val="000000"/>
              </a:buClr>
              <a:buSzPts val="700"/>
              <a:buFont typeface="Helvetica Neue"/>
              <a:buNone/>
              <a:defRPr sz="700">
                <a:solidFill>
                  <a:srgbClr val="000000"/>
                </a:solidFill>
              </a:defRPr>
            </a:lvl6pPr>
            <a:lvl7pPr indent="0" lvl="6" marL="0" algn="ctr">
              <a:lnSpc>
                <a:spcPct val="100000"/>
              </a:lnSpc>
              <a:spcBef>
                <a:spcPts val="0"/>
              </a:spcBef>
              <a:spcAft>
                <a:spcPts val="0"/>
              </a:spcAft>
              <a:buClr>
                <a:srgbClr val="000000"/>
              </a:buClr>
              <a:buSzPts val="700"/>
              <a:buFont typeface="Helvetica Neue"/>
              <a:buNone/>
              <a:defRPr sz="700">
                <a:solidFill>
                  <a:srgbClr val="000000"/>
                </a:solidFill>
              </a:defRPr>
            </a:lvl7pPr>
            <a:lvl8pPr indent="0" lvl="7" marL="0" algn="ctr">
              <a:lnSpc>
                <a:spcPct val="100000"/>
              </a:lnSpc>
              <a:spcBef>
                <a:spcPts val="0"/>
              </a:spcBef>
              <a:spcAft>
                <a:spcPts val="0"/>
              </a:spcAft>
              <a:buClr>
                <a:srgbClr val="000000"/>
              </a:buClr>
              <a:buSzPts val="700"/>
              <a:buFont typeface="Helvetica Neue"/>
              <a:buNone/>
              <a:defRPr sz="700">
                <a:solidFill>
                  <a:srgbClr val="000000"/>
                </a:solidFill>
              </a:defRPr>
            </a:lvl8pPr>
            <a:lvl9pPr indent="0" lvl="8" marL="0" algn="ctr">
              <a:lnSpc>
                <a:spcPct val="100000"/>
              </a:lnSpc>
              <a:spcBef>
                <a:spcPts val="0"/>
              </a:spcBef>
              <a:spcAft>
                <a:spcPts val="0"/>
              </a:spcAft>
              <a:buClr>
                <a:srgbClr val="000000"/>
              </a:buClr>
              <a:buSzPts val="700"/>
              <a:buFont typeface="Helvetica Neue"/>
              <a:buNone/>
              <a:defRPr sz="700">
                <a:solidFill>
                  <a:srgbClr val="000000"/>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3" name="Shape 123"/>
        <p:cNvGrpSpPr/>
        <p:nvPr/>
      </p:nvGrpSpPr>
      <p:grpSpPr>
        <a:xfrm>
          <a:off x="0" y="0"/>
          <a:ext cx="0" cy="0"/>
          <a:chOff x="0" y="0"/>
          <a:chExt cx="0" cy="0"/>
        </a:xfrm>
      </p:grpSpPr>
      <p:sp>
        <p:nvSpPr>
          <p:cNvPr id="124" name="Google Shape;124;p3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5" name="Google Shape;125;p3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6" name="Google Shape;126;p3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7" name="Shape 127"/>
        <p:cNvGrpSpPr/>
        <p:nvPr/>
      </p:nvGrpSpPr>
      <p:grpSpPr>
        <a:xfrm>
          <a:off x="0" y="0"/>
          <a:ext cx="0" cy="0"/>
          <a:chOff x="0" y="0"/>
          <a:chExt cx="0" cy="0"/>
        </a:xfrm>
      </p:grpSpPr>
      <p:sp>
        <p:nvSpPr>
          <p:cNvPr id="128" name="Google Shape;128;p31"/>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9" name="Google Shape;129;p31"/>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130" name="Google Shape;130;p3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1" name="Google Shape;131;p3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2" name="Google Shape;132;p3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33" name="Shape 133"/>
        <p:cNvGrpSpPr/>
        <p:nvPr/>
      </p:nvGrpSpPr>
      <p:grpSpPr>
        <a:xfrm>
          <a:off x="0" y="0"/>
          <a:ext cx="0" cy="0"/>
          <a:chOff x="0" y="0"/>
          <a:chExt cx="0" cy="0"/>
        </a:xfrm>
      </p:grpSpPr>
      <p:sp>
        <p:nvSpPr>
          <p:cNvPr id="134" name="Google Shape;134;p32"/>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35" name="Google Shape;135;p32"/>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36" name="Google Shape;136;p3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7" name="Google Shape;137;p3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38" name="Google Shape;138;p3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9" name="Shape 139"/>
        <p:cNvGrpSpPr/>
        <p:nvPr/>
      </p:nvGrpSpPr>
      <p:grpSpPr>
        <a:xfrm>
          <a:off x="0" y="0"/>
          <a:ext cx="0" cy="0"/>
          <a:chOff x="0" y="0"/>
          <a:chExt cx="0" cy="0"/>
        </a:xfrm>
      </p:grpSpPr>
      <p:sp>
        <p:nvSpPr>
          <p:cNvPr id="140" name="Google Shape;140;p33"/>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1" name="Google Shape;141;p33"/>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142" name="Google Shape;142;p3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3" name="Google Shape;143;p3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44" name="Google Shape;144;p3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5" name="Shape 145"/>
        <p:cNvGrpSpPr/>
        <p:nvPr/>
      </p:nvGrpSpPr>
      <p:grpSpPr>
        <a:xfrm>
          <a:off x="0" y="0"/>
          <a:ext cx="0" cy="0"/>
          <a:chOff x="0" y="0"/>
          <a:chExt cx="0" cy="0"/>
        </a:xfrm>
      </p:grpSpPr>
      <p:sp>
        <p:nvSpPr>
          <p:cNvPr id="146" name="Google Shape;146;p34"/>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47" name="Google Shape;147;p34"/>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8" name="Google Shape;148;p34"/>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149" name="Google Shape;149;p3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0" name="Google Shape;150;p3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1" name="Google Shape;151;p3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52" name="Shape 152"/>
        <p:cNvGrpSpPr/>
        <p:nvPr/>
      </p:nvGrpSpPr>
      <p:grpSpPr>
        <a:xfrm>
          <a:off x="0" y="0"/>
          <a:ext cx="0" cy="0"/>
          <a:chOff x="0" y="0"/>
          <a:chExt cx="0" cy="0"/>
        </a:xfrm>
      </p:grpSpPr>
      <p:sp>
        <p:nvSpPr>
          <p:cNvPr id="153" name="Google Shape;153;p35"/>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54" name="Google Shape;154;p35"/>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55" name="Google Shape;155;p35"/>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6" name="Google Shape;156;p35"/>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157" name="Google Shape;157;p35"/>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158" name="Google Shape;158;p3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59" name="Google Shape;159;p3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0" name="Google Shape;160;p3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1" name="Shape 161"/>
        <p:cNvGrpSpPr/>
        <p:nvPr/>
      </p:nvGrpSpPr>
      <p:grpSpPr>
        <a:xfrm>
          <a:off x="0" y="0"/>
          <a:ext cx="0" cy="0"/>
          <a:chOff x="0" y="0"/>
          <a:chExt cx="0" cy="0"/>
        </a:xfrm>
      </p:grpSpPr>
      <p:sp>
        <p:nvSpPr>
          <p:cNvPr id="162" name="Google Shape;162;p3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3" name="Google Shape;163;p3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4" name="Google Shape;164;p3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65" name="Google Shape;165;p3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66" name="Shape 166"/>
        <p:cNvGrpSpPr/>
        <p:nvPr/>
      </p:nvGrpSpPr>
      <p:grpSpPr>
        <a:xfrm>
          <a:off x="0" y="0"/>
          <a:ext cx="0" cy="0"/>
          <a:chOff x="0" y="0"/>
          <a:chExt cx="0" cy="0"/>
        </a:xfrm>
      </p:grpSpPr>
      <p:sp>
        <p:nvSpPr>
          <p:cNvPr id="167" name="Google Shape;167;p37"/>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68" name="Google Shape;168;p37"/>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69" name="Google Shape;169;p37"/>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0" name="Google Shape;170;p3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1" name="Google Shape;171;p3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2" name="Google Shape;172;p3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73" name="Shape 173"/>
        <p:cNvGrpSpPr/>
        <p:nvPr/>
      </p:nvGrpSpPr>
      <p:grpSpPr>
        <a:xfrm>
          <a:off x="0" y="0"/>
          <a:ext cx="0" cy="0"/>
          <a:chOff x="0" y="0"/>
          <a:chExt cx="0" cy="0"/>
        </a:xfrm>
      </p:grpSpPr>
      <p:sp>
        <p:nvSpPr>
          <p:cNvPr id="174" name="Google Shape;174;p38"/>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75" name="Google Shape;175;p38"/>
          <p:cNvSpPr/>
          <p:nvPr>
            <p:ph idx="2" type="pic"/>
          </p:nvPr>
        </p:nvSpPr>
        <p:spPr>
          <a:xfrm>
            <a:off x="896144" y="306388"/>
            <a:ext cx="2743200" cy="2057400"/>
          </a:xfrm>
          <a:prstGeom prst="rect">
            <a:avLst/>
          </a:prstGeom>
          <a:noFill/>
          <a:ln>
            <a:noFill/>
          </a:ln>
        </p:spPr>
      </p:sp>
      <p:sp>
        <p:nvSpPr>
          <p:cNvPr id="176" name="Google Shape;176;p38"/>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77" name="Google Shape;177;p3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8" name="Google Shape;178;p3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79" name="Google Shape;179;p3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80" name="Shape 180"/>
        <p:cNvGrpSpPr/>
        <p:nvPr/>
      </p:nvGrpSpPr>
      <p:grpSpPr>
        <a:xfrm>
          <a:off x="0" y="0"/>
          <a:ext cx="0" cy="0"/>
          <a:chOff x="0" y="0"/>
          <a:chExt cx="0" cy="0"/>
        </a:xfrm>
      </p:grpSpPr>
      <p:sp>
        <p:nvSpPr>
          <p:cNvPr id="181" name="Google Shape;181;p3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2" name="Google Shape;182;p39"/>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83" name="Google Shape;183;p3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4" name="Google Shape;184;p3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85" name="Google Shape;185;p3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86" name="Shape 186"/>
        <p:cNvGrpSpPr/>
        <p:nvPr/>
      </p:nvGrpSpPr>
      <p:grpSpPr>
        <a:xfrm>
          <a:off x="0" y="0"/>
          <a:ext cx="0" cy="0"/>
          <a:chOff x="0" y="0"/>
          <a:chExt cx="0" cy="0"/>
        </a:xfrm>
      </p:grpSpPr>
      <p:sp>
        <p:nvSpPr>
          <p:cNvPr id="187" name="Google Shape;187;p40"/>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88" name="Google Shape;188;p40"/>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89" name="Google Shape;189;p4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0" name="Google Shape;190;p4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91" name="Google Shape;191;p4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16.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7" Type="http://schemas.openxmlformats.org/officeDocument/2006/relationships/theme" Target="../theme/theme3.xml"/><Relationship Id="rId16" Type="http://schemas.openxmlformats.org/officeDocument/2006/relationships/slideLayout" Target="../slideLayouts/slideLayout26.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4.xml"/><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2438" y="404813"/>
            <a:ext cx="8239125" cy="537436"/>
          </a:xfrm>
          <a:prstGeom prst="rect">
            <a:avLst/>
          </a:prstGeom>
          <a:noFill/>
          <a:ln>
            <a:noFill/>
          </a:ln>
        </p:spPr>
        <p:txBody>
          <a:bodyPr anchorCtr="0" anchor="t" bIns="19050" lIns="19050" spcFirstLastPara="1" rIns="19050" wrap="square" tIns="19050">
            <a:normAutofit/>
          </a:bodyPr>
          <a:lstStyle>
            <a:lvl1pPr lvl="0"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1pPr>
            <a:lvl2pPr lvl="1"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2pPr>
            <a:lvl3pPr lvl="2"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3pPr>
            <a:lvl4pPr lvl="3"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4pPr>
            <a:lvl5pPr lvl="4"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5pPr>
            <a:lvl6pPr lvl="5"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6pPr>
            <a:lvl7pPr lvl="6"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7pPr>
            <a:lvl8pPr lvl="7"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8pPr>
            <a:lvl9pPr lvl="8" marR="0" rtl="0" algn="l">
              <a:lnSpc>
                <a:spcPct val="80000"/>
              </a:lnSpc>
              <a:spcBef>
                <a:spcPts val="0"/>
              </a:spcBef>
              <a:spcAft>
                <a:spcPts val="0"/>
              </a:spcAft>
              <a:buClr>
                <a:srgbClr val="000000"/>
              </a:buClr>
              <a:buSzPts val="3200"/>
              <a:buFont typeface="Helvetica Neue"/>
              <a:buNone/>
              <a:defRPr b="1" i="0" sz="3200" u="none" cap="none" strike="noStrike">
                <a:solidFill>
                  <a:srgbClr val="000000"/>
                </a:solidFill>
                <a:latin typeface="Helvetica Neue"/>
                <a:ea typeface="Helvetica Neue"/>
                <a:cs typeface="Helvetica Neue"/>
                <a:sym typeface="Helvetica Neue"/>
              </a:defRPr>
            </a:lvl9pPr>
          </a:lstStyle>
          <a:p/>
        </p:txBody>
      </p:sp>
      <p:sp>
        <p:nvSpPr>
          <p:cNvPr id="52" name="Google Shape;52;p13"/>
          <p:cNvSpPr txBox="1"/>
          <p:nvPr>
            <p:ph idx="1" type="body"/>
          </p:nvPr>
        </p:nvSpPr>
        <p:spPr>
          <a:xfrm>
            <a:off x="452438" y="1593189"/>
            <a:ext cx="8239125" cy="3096005"/>
          </a:xfrm>
          <a:prstGeom prst="rect">
            <a:avLst/>
          </a:prstGeom>
          <a:noFill/>
          <a:ln>
            <a:noFill/>
          </a:ln>
        </p:spPr>
        <p:txBody>
          <a:bodyPr anchorCtr="0" anchor="t" bIns="19050" lIns="19050" spcFirstLastPara="1" rIns="19050" wrap="square" tIns="19050">
            <a:normAutofit/>
          </a:bodyPr>
          <a:lstStyle>
            <a:lvl1pPr indent="-368300" lvl="0" marL="457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1pPr>
            <a:lvl2pPr indent="-368300" lvl="1" marL="914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2pPr>
            <a:lvl3pPr indent="-368300" lvl="2" marL="1371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3pPr>
            <a:lvl4pPr indent="-368300" lvl="3" marL="1828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4pPr>
            <a:lvl5pPr indent="-368300" lvl="4" marL="22860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5pPr>
            <a:lvl6pPr indent="-368300" lvl="5" marL="27432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6pPr>
            <a:lvl7pPr indent="-368300" lvl="6" marL="32004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7pPr>
            <a:lvl8pPr indent="-368300" lvl="7" marL="36576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8pPr>
            <a:lvl9pPr indent="-368300" lvl="8" marL="4114800" marR="0" rtl="0" algn="l">
              <a:lnSpc>
                <a:spcPct val="90000"/>
              </a:lnSpc>
              <a:spcBef>
                <a:spcPts val="1700"/>
              </a:spcBef>
              <a:spcAft>
                <a:spcPts val="0"/>
              </a:spcAft>
              <a:buClr>
                <a:srgbClr val="000000"/>
              </a:buClr>
              <a:buSzPts val="2200"/>
              <a:buFont typeface="Helvetica Neue"/>
              <a:buChar char="•"/>
              <a:defRPr b="0" i="0" sz="1800" u="none" cap="none" strike="noStrike">
                <a:solidFill>
                  <a:srgbClr val="000000"/>
                </a:solidFill>
                <a:latin typeface="Helvetica Neue"/>
                <a:ea typeface="Helvetica Neue"/>
                <a:cs typeface="Helvetica Neue"/>
                <a:sym typeface="Helvetica Neue"/>
              </a:defRPr>
            </a:lvl9pPr>
          </a:lstStyle>
          <a:p/>
        </p:txBody>
      </p:sp>
      <p:sp>
        <p:nvSpPr>
          <p:cNvPr id="53" name="Google Shape;53;p13"/>
          <p:cNvSpPr txBox="1"/>
          <p:nvPr>
            <p:ph idx="12" type="sldNum"/>
          </p:nvPr>
        </p:nvSpPr>
        <p:spPr>
          <a:xfrm>
            <a:off x="4500562" y="4905375"/>
            <a:ext cx="138189" cy="140475"/>
          </a:xfrm>
          <a:prstGeom prst="rect">
            <a:avLst/>
          </a:prstGeom>
          <a:noFill/>
          <a:ln>
            <a:noFill/>
          </a:ln>
        </p:spPr>
        <p:txBody>
          <a:bodyPr anchorCtr="0" anchor="b" bIns="19050" lIns="19050" spcFirstLastPara="1" rIns="19050" wrap="square" tIns="19050">
            <a:spAutoFit/>
          </a:bodyPr>
          <a:lstStyle>
            <a:lvl1pPr indent="0" lvl="0"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1pPr>
            <a:lvl2pPr indent="0" lvl="1"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2pPr>
            <a:lvl3pPr indent="0" lvl="2"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3pPr>
            <a:lvl4pPr indent="0" lvl="3"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4pPr>
            <a:lvl5pPr indent="0" lvl="4"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5pPr>
            <a:lvl6pPr indent="0" lvl="5"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6pPr>
            <a:lvl7pPr indent="0" lvl="6"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7pPr>
            <a:lvl8pPr indent="0" lvl="7"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8pPr>
            <a:lvl9pPr indent="0" lvl="8" marL="0" marR="0" rtl="0" algn="ctr">
              <a:lnSpc>
                <a:spcPct val="100000"/>
              </a:lnSpc>
              <a:spcBef>
                <a:spcPts val="0"/>
              </a:spcBef>
              <a:spcAft>
                <a:spcPts val="0"/>
              </a:spcAft>
              <a:buClr>
                <a:srgbClr val="000000"/>
              </a:buClr>
              <a:buSzPts val="700"/>
              <a:buFont typeface="Helvetica Neue"/>
              <a:buNone/>
              <a:defRPr b="0" i="0" sz="700" u="none" cap="none" strike="noStrike">
                <a:solidFill>
                  <a:srgbClr val="000000"/>
                </a:solidFill>
                <a:latin typeface="Helvetica Neue"/>
                <a:ea typeface="Helvetica Neue"/>
                <a:cs typeface="Helvetica Neue"/>
                <a:sym typeface="Helvetica Neue"/>
              </a:defRPr>
            </a:lvl9pPr>
          </a:lstStyle>
          <a:p>
            <a:pPr indent="0" lvl="0" marL="0" rtl="0" algn="ctr">
              <a:spcBef>
                <a:spcPts val="0"/>
              </a:spcBef>
              <a:spcAft>
                <a:spcPts val="0"/>
              </a:spcAft>
              <a:buNone/>
            </a:pPr>
            <a:fld id="{00000000-1234-1234-1234-123412341234}" type="slidenum">
              <a:rPr lang="en"/>
              <a:t>‹#›</a:t>
            </a:fld>
            <a:endParaRPr sz="6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7" name="Shape 117"/>
        <p:cNvGrpSpPr/>
        <p:nvPr/>
      </p:nvGrpSpPr>
      <p:grpSpPr>
        <a:xfrm>
          <a:off x="0" y="0"/>
          <a:ext cx="0" cy="0"/>
          <a:chOff x="0" y="0"/>
          <a:chExt cx="0" cy="0"/>
        </a:xfrm>
      </p:grpSpPr>
      <p:sp>
        <p:nvSpPr>
          <p:cNvPr id="118" name="Google Shape;118;p2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119" name="Google Shape;119;p29"/>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120" name="Google Shape;120;p2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1" name="Google Shape;121;p2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22" name="Google Shape;122;p2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hyperlink" Target="http://drive.google.com/file/d/1gzKkNrR-OK01fpNqsN3LK58W2Robd0AZ/view" TargetMode="Externa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2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 Id="rId3"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4.png"/><Relationship Id="rId6"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41"/>
          <p:cNvSpPr txBox="1"/>
          <p:nvPr>
            <p:ph idx="1" type="body"/>
          </p:nvPr>
        </p:nvSpPr>
        <p:spPr>
          <a:xfrm>
            <a:off x="450503" y="4447448"/>
            <a:ext cx="8239126" cy="238867"/>
          </a:xfrm>
          <a:prstGeom prst="rect">
            <a:avLst/>
          </a:prstGeom>
          <a:noFill/>
          <a:ln>
            <a:noFill/>
          </a:ln>
        </p:spPr>
        <p:txBody>
          <a:bodyPr anchorCtr="0" anchor="t" bIns="17150" lIns="17150" spcFirstLastPara="1" rIns="17150" wrap="square" tIns="17150">
            <a:normAutofit lnSpcReduction="10000"/>
          </a:bodyPr>
          <a:lstStyle/>
          <a:p>
            <a:pPr indent="0" lvl="0" marL="0" rtl="0" algn="l">
              <a:lnSpc>
                <a:spcPct val="100000"/>
              </a:lnSpc>
              <a:spcBef>
                <a:spcPts val="0"/>
              </a:spcBef>
              <a:spcAft>
                <a:spcPts val="0"/>
              </a:spcAft>
              <a:buClr>
                <a:srgbClr val="000000"/>
              </a:buClr>
              <a:buSzPts val="1400"/>
              <a:buFont typeface="Helvetica Neue"/>
              <a:buNone/>
            </a:pPr>
            <a:r>
              <a:rPr lang="en" sz="1400">
                <a:latin typeface="Times New Roman"/>
                <a:ea typeface="Times New Roman"/>
                <a:cs typeface="Times New Roman"/>
                <a:sym typeface="Times New Roman"/>
              </a:rPr>
              <a:t>Guide : Mrs. Meena. T</a:t>
            </a:r>
            <a:endParaRPr>
              <a:latin typeface="Times New Roman"/>
              <a:ea typeface="Times New Roman"/>
              <a:cs typeface="Times New Roman"/>
              <a:sym typeface="Times New Roman"/>
            </a:endParaRPr>
          </a:p>
        </p:txBody>
      </p:sp>
      <p:sp>
        <p:nvSpPr>
          <p:cNvPr id="197" name="Google Shape;197;p41"/>
          <p:cNvSpPr txBox="1"/>
          <p:nvPr>
            <p:ph idx="4294967295" type="ctrTitle"/>
          </p:nvPr>
        </p:nvSpPr>
        <p:spPr>
          <a:xfrm>
            <a:off x="579062" y="1085983"/>
            <a:ext cx="8239200" cy="1942800"/>
          </a:xfrm>
          <a:prstGeom prst="rect">
            <a:avLst/>
          </a:prstGeom>
          <a:noFill/>
          <a:ln>
            <a:noFill/>
          </a:ln>
        </p:spPr>
        <p:txBody>
          <a:bodyPr anchorCtr="0" anchor="b" bIns="19050" lIns="19050" spcFirstLastPara="1" rIns="19050" wrap="square" tIns="19050">
            <a:normAutofit/>
          </a:bodyPr>
          <a:lstStyle/>
          <a:p>
            <a:pPr indent="0" lvl="0" marL="0" marR="0" rtl="0" algn="ctr">
              <a:lnSpc>
                <a:spcPct val="80000"/>
              </a:lnSpc>
              <a:spcBef>
                <a:spcPts val="0"/>
              </a:spcBef>
              <a:spcAft>
                <a:spcPts val="0"/>
              </a:spcAft>
              <a:buClr>
                <a:srgbClr val="000000"/>
              </a:buClr>
              <a:buSzPts val="4400"/>
              <a:buFont typeface="Helvetica Neue"/>
              <a:buNone/>
            </a:pPr>
            <a:r>
              <a:rPr lang="en" sz="4100">
                <a:latin typeface="Times New Roman"/>
                <a:ea typeface="Times New Roman"/>
                <a:cs typeface="Times New Roman"/>
                <a:sym typeface="Times New Roman"/>
              </a:rPr>
              <a:t>Revolutionizing Wildlife conservation through AI-Powered Model Monitoring and Protection</a:t>
            </a:r>
            <a:endParaRPr sz="2900">
              <a:latin typeface="Times New Roman"/>
              <a:ea typeface="Times New Roman"/>
              <a:cs typeface="Times New Roman"/>
              <a:sym typeface="Times New Roman"/>
            </a:endParaRPr>
          </a:p>
        </p:txBody>
      </p:sp>
      <p:sp>
        <p:nvSpPr>
          <p:cNvPr id="198" name="Google Shape;198;p41"/>
          <p:cNvSpPr txBox="1"/>
          <p:nvPr>
            <p:ph idx="4294967295" type="subTitle"/>
          </p:nvPr>
        </p:nvSpPr>
        <p:spPr>
          <a:xfrm>
            <a:off x="7119416" y="3768915"/>
            <a:ext cx="1570200" cy="917400"/>
          </a:xfrm>
          <a:prstGeom prst="rect">
            <a:avLst/>
          </a:prstGeom>
          <a:noFill/>
          <a:ln>
            <a:noFill/>
          </a:ln>
        </p:spPr>
        <p:txBody>
          <a:bodyPr anchorCtr="0" anchor="t" bIns="19050" lIns="19050" spcFirstLastPara="1" rIns="19050" wrap="square" tIns="19050">
            <a:normAutofit fontScale="92500" lnSpcReduction="20000"/>
          </a:bodyPr>
          <a:lstStyle/>
          <a:p>
            <a:pPr indent="0" lvl="0" marL="0" marR="0" rtl="0" algn="l">
              <a:lnSpc>
                <a:spcPct val="100000"/>
              </a:lnSpc>
              <a:spcBef>
                <a:spcPts val="0"/>
              </a:spcBef>
              <a:spcAft>
                <a:spcPts val="0"/>
              </a:spcAft>
              <a:buClr>
                <a:srgbClr val="000000"/>
              </a:buClr>
              <a:buSzPct val="100000"/>
              <a:buFont typeface="Helvetica Neue"/>
              <a:buNone/>
            </a:pPr>
            <a:r>
              <a:rPr b="1" i="0" lang="en" sz="1200" u="none" cap="none" strike="noStrike">
                <a:solidFill>
                  <a:srgbClr val="000000"/>
                </a:solidFill>
                <a:latin typeface="Times New Roman"/>
                <a:ea typeface="Times New Roman"/>
                <a:cs typeface="Times New Roman"/>
                <a:sym typeface="Times New Roman"/>
              </a:rPr>
              <a:t>Team - 05</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100000"/>
              <a:buFont typeface="Helvetica Neue"/>
              <a:buNone/>
            </a:pPr>
            <a:r>
              <a:rPr b="1" i="0" lang="en" sz="1200" u="none" cap="none" strike="noStrike">
                <a:solidFill>
                  <a:srgbClr val="000000"/>
                </a:solidFill>
                <a:latin typeface="Times New Roman"/>
                <a:ea typeface="Times New Roman"/>
                <a:cs typeface="Times New Roman"/>
                <a:sym typeface="Times New Roman"/>
              </a:rPr>
              <a:t>Divakar Mikkilineni</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100000"/>
              <a:buFont typeface="Helvetica Neue"/>
              <a:buNone/>
            </a:pPr>
            <a:r>
              <a:rPr b="1" i="0" lang="en" sz="1200" u="none" cap="none" strike="noStrike">
                <a:solidFill>
                  <a:srgbClr val="000000"/>
                </a:solidFill>
                <a:latin typeface="Times New Roman"/>
                <a:ea typeface="Times New Roman"/>
                <a:cs typeface="Times New Roman"/>
                <a:sym typeface="Times New Roman"/>
              </a:rPr>
              <a:t>G. Ragasri Harshita</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100000"/>
              <a:buFont typeface="Helvetica Neue"/>
              <a:buNone/>
            </a:pPr>
            <a:r>
              <a:rPr b="1" i="0" lang="en" sz="1200" u="none" cap="none" strike="noStrike">
                <a:solidFill>
                  <a:srgbClr val="000000"/>
                </a:solidFill>
                <a:latin typeface="Times New Roman"/>
                <a:ea typeface="Times New Roman"/>
                <a:cs typeface="Times New Roman"/>
                <a:sym typeface="Times New Roman"/>
              </a:rPr>
              <a:t>M. Bhanu Sagar</a:t>
            </a:r>
            <a:endParaRPr>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ct val="100000"/>
              <a:buFont typeface="Helvetica Neue"/>
              <a:buNone/>
            </a:pPr>
            <a:r>
              <a:rPr b="1" i="0" lang="en" sz="1200" u="none" cap="none" strike="noStrike">
                <a:solidFill>
                  <a:srgbClr val="000000"/>
                </a:solidFill>
                <a:latin typeface="Times New Roman"/>
                <a:ea typeface="Times New Roman"/>
                <a:cs typeface="Times New Roman"/>
                <a:sym typeface="Times New Roman"/>
              </a:rPr>
              <a:t>M. Soumya</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50"/>
          <p:cNvPicPr preferRelativeResize="0"/>
          <p:nvPr/>
        </p:nvPicPr>
        <p:blipFill rotWithShape="1">
          <a:blip r:embed="rId3">
            <a:alphaModFix/>
          </a:blip>
          <a:srcRect b="30509" l="19093" r="19093" t="32482"/>
          <a:stretch/>
        </p:blipFill>
        <p:spPr>
          <a:xfrm>
            <a:off x="1543050" y="758241"/>
            <a:ext cx="6057900" cy="3627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51"/>
          <p:cNvPicPr preferRelativeResize="0"/>
          <p:nvPr/>
        </p:nvPicPr>
        <p:blipFill rotWithShape="1">
          <a:blip r:embed="rId3">
            <a:alphaModFix/>
          </a:blip>
          <a:srcRect b="13980" l="7483" r="6302" t="13582"/>
          <a:stretch/>
        </p:blipFill>
        <p:spPr>
          <a:xfrm>
            <a:off x="1511063" y="0"/>
            <a:ext cx="6121883" cy="5143500"/>
          </a:xfrm>
          <a:prstGeom prst="rect">
            <a:avLst/>
          </a:prstGeom>
          <a:noFill/>
          <a:ln>
            <a:noFill/>
          </a:ln>
        </p:spPr>
      </p:pic>
      <p:pic>
        <p:nvPicPr>
          <p:cNvPr id="327" name="Google Shape;327;p51"/>
          <p:cNvPicPr preferRelativeResize="0"/>
          <p:nvPr/>
        </p:nvPicPr>
        <p:blipFill>
          <a:blip r:embed="rId4">
            <a:alphaModFix/>
          </a:blip>
          <a:stretch>
            <a:fillRect/>
          </a:stretch>
        </p:blipFill>
        <p:spPr>
          <a:xfrm>
            <a:off x="2049225" y="597350"/>
            <a:ext cx="4867975" cy="394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pic>
        <p:nvPicPr>
          <p:cNvPr id="332" name="Google Shape;332;p52" title="project exec.mp4">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ADB51"/>
        </a:solidFill>
      </p:bgPr>
    </p:bg>
    <p:spTree>
      <p:nvGrpSpPr>
        <p:cNvPr id="336" name="Shape 336"/>
        <p:cNvGrpSpPr/>
        <p:nvPr/>
      </p:nvGrpSpPr>
      <p:grpSpPr>
        <a:xfrm>
          <a:off x="0" y="0"/>
          <a:ext cx="0" cy="0"/>
          <a:chOff x="0" y="0"/>
          <a:chExt cx="0" cy="0"/>
        </a:xfrm>
      </p:grpSpPr>
      <p:sp>
        <p:nvSpPr>
          <p:cNvPr id="337" name="Google Shape;337;p53"/>
          <p:cNvSpPr/>
          <p:nvPr/>
        </p:nvSpPr>
        <p:spPr>
          <a:xfrm rot="3092777">
            <a:off x="-3583768" y="-123527"/>
            <a:ext cx="4933207" cy="5155008"/>
          </a:xfrm>
          <a:custGeom>
            <a:rect b="b" l="l" r="r" t="t"/>
            <a:pathLst>
              <a:path extrusionOk="0" h="11362494" w="11362494">
                <a:moveTo>
                  <a:pt x="0" y="0"/>
                </a:moveTo>
                <a:lnTo>
                  <a:pt x="11362494" y="0"/>
                </a:lnTo>
                <a:lnTo>
                  <a:pt x="11362494" y="11362494"/>
                </a:lnTo>
                <a:lnTo>
                  <a:pt x="0" y="11362494"/>
                </a:lnTo>
                <a:lnTo>
                  <a:pt x="0" y="0"/>
                </a:lnTo>
                <a:close/>
              </a:path>
            </a:pathLst>
          </a:custGeom>
          <a:blipFill rotWithShape="1">
            <a:blip r:embed="rId3">
              <a:alphaModFix amt="35000"/>
            </a:blip>
            <a:stretch>
              <a:fillRect b="0" l="0" r="0" t="0"/>
            </a:stretch>
          </a:blipFill>
          <a:ln>
            <a:noFill/>
          </a:ln>
        </p:spPr>
      </p:sp>
      <p:sp>
        <p:nvSpPr>
          <p:cNvPr id="338" name="Google Shape;338;p53"/>
          <p:cNvSpPr/>
          <p:nvPr/>
        </p:nvSpPr>
        <p:spPr>
          <a:xfrm rot="-7701416">
            <a:off x="7789627" y="122187"/>
            <a:ext cx="5035281" cy="4915592"/>
          </a:xfrm>
          <a:custGeom>
            <a:rect b="b" l="l" r="r" t="t"/>
            <a:pathLst>
              <a:path extrusionOk="0" h="11362494" w="11362494">
                <a:moveTo>
                  <a:pt x="0" y="0"/>
                </a:moveTo>
                <a:lnTo>
                  <a:pt x="11362494" y="0"/>
                </a:lnTo>
                <a:lnTo>
                  <a:pt x="11362494" y="11362493"/>
                </a:lnTo>
                <a:lnTo>
                  <a:pt x="0" y="11362493"/>
                </a:lnTo>
                <a:lnTo>
                  <a:pt x="0" y="0"/>
                </a:lnTo>
                <a:close/>
              </a:path>
            </a:pathLst>
          </a:custGeom>
          <a:blipFill rotWithShape="1">
            <a:blip r:embed="rId3">
              <a:alphaModFix amt="35000"/>
            </a:blip>
            <a:stretch>
              <a:fillRect b="0" l="0" r="0" t="0"/>
            </a:stretch>
          </a:blipFill>
          <a:ln>
            <a:noFill/>
          </a:ln>
        </p:spPr>
      </p:sp>
      <p:sp>
        <p:nvSpPr>
          <p:cNvPr id="339" name="Google Shape;339;p53"/>
          <p:cNvSpPr txBox="1"/>
          <p:nvPr/>
        </p:nvSpPr>
        <p:spPr>
          <a:xfrm>
            <a:off x="1975889" y="3037747"/>
            <a:ext cx="230639" cy="243945"/>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sp>
        <p:nvSpPr>
          <p:cNvPr id="340" name="Google Shape;340;p53"/>
          <p:cNvSpPr txBox="1"/>
          <p:nvPr/>
        </p:nvSpPr>
        <p:spPr>
          <a:xfrm>
            <a:off x="1186329" y="718410"/>
            <a:ext cx="69723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3600">
                <a:solidFill>
                  <a:srgbClr val="FFFFFF"/>
                </a:solidFill>
                <a:latin typeface="League Spartan"/>
                <a:ea typeface="League Spartan"/>
                <a:cs typeface="League Spartan"/>
                <a:sym typeface="League Spartan"/>
              </a:rPr>
              <a:t>Conclusion and Future Scope</a:t>
            </a:r>
            <a:endParaRPr sz="3600">
              <a:solidFill>
                <a:srgbClr val="FFFFFF"/>
              </a:solidFill>
              <a:latin typeface="League Spartan"/>
              <a:ea typeface="League Spartan"/>
              <a:cs typeface="League Spartan"/>
              <a:sym typeface="League Spartan"/>
            </a:endParaRPr>
          </a:p>
        </p:txBody>
      </p:sp>
      <p:sp>
        <p:nvSpPr>
          <p:cNvPr id="341" name="Google Shape;341;p53"/>
          <p:cNvSpPr txBox="1"/>
          <p:nvPr/>
        </p:nvSpPr>
        <p:spPr>
          <a:xfrm>
            <a:off x="1284250" y="1719400"/>
            <a:ext cx="6532200" cy="2817000"/>
          </a:xfrm>
          <a:prstGeom prst="rect">
            <a:avLst/>
          </a:prstGeom>
          <a:noFill/>
          <a:ln>
            <a:noFill/>
          </a:ln>
        </p:spPr>
        <p:txBody>
          <a:bodyPr anchorCtr="0" anchor="t" bIns="45725" lIns="45725" spcFirstLastPara="1" rIns="45725" wrap="square" tIns="45725">
            <a:noAutofit/>
          </a:bodyPr>
          <a:lstStyle/>
          <a:p>
            <a:pPr indent="-215900" lvl="0" marL="228600" rtl="0" algn="l">
              <a:lnSpc>
                <a:spcPct val="115000"/>
              </a:lnSpc>
              <a:spcBef>
                <a:spcPts val="0"/>
              </a:spcBef>
              <a:spcAft>
                <a:spcPts val="0"/>
              </a:spcAft>
              <a:buSzPts val="1600"/>
              <a:buFont typeface="Calibri"/>
              <a:buChar char="●"/>
            </a:pPr>
            <a:r>
              <a:rPr lang="en" sz="1600">
                <a:latin typeface="Calibri"/>
                <a:ea typeface="Calibri"/>
                <a:cs typeface="Calibri"/>
                <a:sym typeface="Calibri"/>
              </a:rPr>
              <a:t>To maintain the balance in the ecosystem and thus to protect the wildlife from the fear of being hunted, data that is collected from the camera traps or live streams of a camera is provided to the proposed model as input after the application of preprocessing steps on the data and then the model continues with its job i.e. object detection, classification and then alert creation.</a:t>
            </a:r>
            <a:endParaRPr sz="1600">
              <a:latin typeface="Calibri"/>
              <a:ea typeface="Calibri"/>
              <a:cs typeface="Calibri"/>
              <a:sym typeface="Calibri"/>
            </a:endParaRPr>
          </a:p>
          <a:p>
            <a:pPr indent="-215900" lvl="0" marL="228600" rtl="0" algn="l">
              <a:lnSpc>
                <a:spcPct val="115000"/>
              </a:lnSpc>
              <a:spcBef>
                <a:spcPts val="0"/>
              </a:spcBef>
              <a:spcAft>
                <a:spcPts val="0"/>
              </a:spcAft>
              <a:buSzPts val="1600"/>
              <a:buFont typeface="Calibri"/>
              <a:buChar char="●"/>
            </a:pPr>
            <a:r>
              <a:rPr lang="en" sz="1600">
                <a:latin typeface="Calibri"/>
                <a:ea typeface="Calibri"/>
                <a:cs typeface="Calibri"/>
                <a:sym typeface="Calibri"/>
              </a:rPr>
              <a:t>Various improvements and modifications to the proposed model such as training the model to even detect gunshot sounds to improve its detection capacity will be worked on in the </a:t>
            </a:r>
            <a:r>
              <a:rPr lang="en" sz="1600">
                <a:latin typeface="Calibri"/>
                <a:ea typeface="Calibri"/>
                <a:cs typeface="Calibri"/>
                <a:sym typeface="Calibri"/>
              </a:rPr>
              <a:t>the</a:t>
            </a:r>
            <a:r>
              <a:rPr lang="en" sz="1600">
                <a:latin typeface="Calibri"/>
                <a:ea typeface="Calibri"/>
                <a:cs typeface="Calibri"/>
                <a:sym typeface="Calibri"/>
              </a:rPr>
              <a:t> next version of the model.</a:t>
            </a:r>
            <a:endParaRPr sz="1600">
              <a:latin typeface="Calibri"/>
              <a:ea typeface="Calibri"/>
              <a:cs typeface="Calibri"/>
              <a:sym typeface="Calibri"/>
            </a:endParaRPr>
          </a:p>
          <a:p>
            <a:pPr indent="0" lvl="0" marL="228600" rtl="0" algn="l">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4"/>
          <p:cNvPicPr preferRelativeResize="0"/>
          <p:nvPr/>
        </p:nvPicPr>
        <p:blipFill>
          <a:blip r:embed="rId3">
            <a:alphaModFix amt="90000"/>
          </a:blip>
          <a:stretch>
            <a:fillRect/>
          </a:stretch>
        </p:blipFill>
        <p:spPr>
          <a:xfrm>
            <a:off x="0" y="0"/>
            <a:ext cx="914400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ADB51"/>
        </a:solidFill>
      </p:bgPr>
    </p:bg>
    <p:spTree>
      <p:nvGrpSpPr>
        <p:cNvPr id="202" name="Shape 202"/>
        <p:cNvGrpSpPr/>
        <p:nvPr/>
      </p:nvGrpSpPr>
      <p:grpSpPr>
        <a:xfrm>
          <a:off x="0" y="0"/>
          <a:ext cx="0" cy="0"/>
          <a:chOff x="0" y="0"/>
          <a:chExt cx="0" cy="0"/>
        </a:xfrm>
      </p:grpSpPr>
      <p:sp>
        <p:nvSpPr>
          <p:cNvPr id="203" name="Google Shape;203;p42"/>
          <p:cNvSpPr/>
          <p:nvPr/>
        </p:nvSpPr>
        <p:spPr>
          <a:xfrm rot="3084237">
            <a:off x="-3386035" y="2931264"/>
            <a:ext cx="5681247" cy="5681247"/>
          </a:xfrm>
          <a:custGeom>
            <a:rect b="b" l="l" r="r" t="t"/>
            <a:pathLst>
              <a:path extrusionOk="0" h="11362494" w="11362494">
                <a:moveTo>
                  <a:pt x="0" y="0"/>
                </a:moveTo>
                <a:lnTo>
                  <a:pt x="11362493" y="0"/>
                </a:lnTo>
                <a:lnTo>
                  <a:pt x="11362493" y="11362493"/>
                </a:lnTo>
                <a:lnTo>
                  <a:pt x="0" y="11362493"/>
                </a:lnTo>
                <a:lnTo>
                  <a:pt x="0" y="0"/>
                </a:lnTo>
                <a:close/>
              </a:path>
            </a:pathLst>
          </a:custGeom>
          <a:blipFill rotWithShape="1">
            <a:blip r:embed="rId3">
              <a:alphaModFix amt="35000"/>
            </a:blip>
            <a:stretch>
              <a:fillRect b="0" l="0" r="0" t="0"/>
            </a:stretch>
          </a:blipFill>
          <a:ln>
            <a:noFill/>
          </a:ln>
        </p:spPr>
      </p:sp>
      <p:sp>
        <p:nvSpPr>
          <p:cNvPr id="204" name="Google Shape;204;p42"/>
          <p:cNvSpPr/>
          <p:nvPr/>
        </p:nvSpPr>
        <p:spPr>
          <a:xfrm rot="-7689286">
            <a:off x="5850095" y="-3376035"/>
            <a:ext cx="8231174" cy="8231174"/>
          </a:xfrm>
          <a:custGeom>
            <a:rect b="b" l="l" r="r" t="t"/>
            <a:pathLst>
              <a:path extrusionOk="0" h="16462348" w="16462348">
                <a:moveTo>
                  <a:pt x="0" y="0"/>
                </a:moveTo>
                <a:lnTo>
                  <a:pt x="16462349" y="0"/>
                </a:lnTo>
                <a:lnTo>
                  <a:pt x="16462349" y="16462348"/>
                </a:lnTo>
                <a:lnTo>
                  <a:pt x="0" y="16462348"/>
                </a:lnTo>
                <a:lnTo>
                  <a:pt x="0" y="0"/>
                </a:lnTo>
                <a:close/>
              </a:path>
            </a:pathLst>
          </a:custGeom>
          <a:blipFill rotWithShape="1">
            <a:blip r:embed="rId3">
              <a:alphaModFix amt="35000"/>
            </a:blip>
            <a:stretch>
              <a:fillRect b="0" l="0" r="0" t="0"/>
            </a:stretch>
          </a:blipFill>
          <a:ln>
            <a:noFill/>
          </a:ln>
        </p:spPr>
      </p:sp>
      <p:sp>
        <p:nvSpPr>
          <p:cNvPr id="205" name="Google Shape;205;p42"/>
          <p:cNvSpPr/>
          <p:nvPr/>
        </p:nvSpPr>
        <p:spPr>
          <a:xfrm>
            <a:off x="2674766" y="403663"/>
            <a:ext cx="2538432" cy="1546136"/>
          </a:xfrm>
          <a:custGeom>
            <a:rect b="b" l="l" r="r" t="t"/>
            <a:pathLst>
              <a:path extrusionOk="0" h="3092272" w="5076864">
                <a:moveTo>
                  <a:pt x="0" y="0"/>
                </a:moveTo>
                <a:lnTo>
                  <a:pt x="5076864" y="0"/>
                </a:lnTo>
                <a:lnTo>
                  <a:pt x="5076864" y="3092271"/>
                </a:lnTo>
                <a:lnTo>
                  <a:pt x="0" y="3092271"/>
                </a:lnTo>
                <a:lnTo>
                  <a:pt x="0" y="0"/>
                </a:lnTo>
                <a:close/>
              </a:path>
            </a:pathLst>
          </a:custGeom>
          <a:blipFill rotWithShape="1">
            <a:blip r:embed="rId4">
              <a:alphaModFix amt="6000"/>
            </a:blip>
            <a:stretch>
              <a:fillRect b="0" l="0" r="0" t="0"/>
            </a:stretch>
          </a:blipFill>
          <a:ln>
            <a:noFill/>
          </a:ln>
        </p:spPr>
      </p:sp>
      <p:sp>
        <p:nvSpPr>
          <p:cNvPr id="206" name="Google Shape;206;p42"/>
          <p:cNvSpPr txBox="1"/>
          <p:nvPr/>
        </p:nvSpPr>
        <p:spPr>
          <a:xfrm>
            <a:off x="1133856" y="2751627"/>
            <a:ext cx="327585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3600">
                <a:solidFill>
                  <a:srgbClr val="FFFFFF"/>
                </a:solidFill>
                <a:latin typeface="League Spartan"/>
                <a:ea typeface="League Spartan"/>
                <a:cs typeface="League Spartan"/>
                <a:sym typeface="League Spartan"/>
              </a:rPr>
              <a:t>INTRODUCTION</a:t>
            </a:r>
            <a:endParaRPr sz="700"/>
          </a:p>
        </p:txBody>
      </p:sp>
      <p:grpSp>
        <p:nvGrpSpPr>
          <p:cNvPr id="207" name="Google Shape;207;p42"/>
          <p:cNvGrpSpPr/>
          <p:nvPr/>
        </p:nvGrpSpPr>
        <p:grpSpPr>
          <a:xfrm>
            <a:off x="2064545" y="1289642"/>
            <a:ext cx="1320285" cy="1282108"/>
            <a:chOff x="0" y="0"/>
            <a:chExt cx="863951" cy="838970"/>
          </a:xfrm>
        </p:grpSpPr>
        <p:sp>
          <p:nvSpPr>
            <p:cNvPr id="208" name="Google Shape;208;p42"/>
            <p:cNvSpPr/>
            <p:nvPr/>
          </p:nvSpPr>
          <p:spPr>
            <a:xfrm>
              <a:off x="0" y="0"/>
              <a:ext cx="863951" cy="838970"/>
            </a:xfrm>
            <a:custGeom>
              <a:rect b="b" l="l" r="r" t="t"/>
              <a:pathLst>
                <a:path extrusionOk="0" h="838970" w="863951">
                  <a:moveTo>
                    <a:pt x="431976" y="0"/>
                  </a:moveTo>
                  <a:cubicBezTo>
                    <a:pt x="193402" y="0"/>
                    <a:pt x="0" y="187810"/>
                    <a:pt x="0" y="419485"/>
                  </a:cubicBezTo>
                  <a:cubicBezTo>
                    <a:pt x="0" y="651160"/>
                    <a:pt x="193402" y="838970"/>
                    <a:pt x="431976" y="838970"/>
                  </a:cubicBezTo>
                  <a:cubicBezTo>
                    <a:pt x="670549" y="838970"/>
                    <a:pt x="863951" y="651160"/>
                    <a:pt x="863951" y="419485"/>
                  </a:cubicBezTo>
                  <a:cubicBezTo>
                    <a:pt x="863951" y="187810"/>
                    <a:pt x="670549" y="0"/>
                    <a:pt x="431976" y="0"/>
                  </a:cubicBezTo>
                  <a:close/>
                </a:path>
              </a:pathLst>
            </a:custGeom>
            <a:gradFill>
              <a:gsLst>
                <a:gs pos="0">
                  <a:srgbClr val="CDFFD8"/>
                </a:gs>
                <a:gs pos="100000">
                  <a:srgbClr val="FFFFE7"/>
                </a:gs>
              </a:gsLst>
              <a:lin ang="0" scaled="0"/>
            </a:gra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9" name="Google Shape;209;p42"/>
            <p:cNvSpPr txBox="1"/>
            <p:nvPr/>
          </p:nvSpPr>
          <p:spPr>
            <a:xfrm>
              <a:off x="80995" y="450128"/>
              <a:ext cx="701960" cy="310188"/>
            </a:xfrm>
            <a:prstGeom prst="rect">
              <a:avLst/>
            </a:prstGeom>
            <a:noFill/>
            <a:ln>
              <a:noFill/>
            </a:ln>
          </p:spPr>
          <p:txBody>
            <a:bodyPr anchorCtr="0" anchor="ctr" bIns="25400" lIns="25400" spcFirstLastPara="1" rIns="25400" wrap="square" tIns="25400">
              <a:noAutofit/>
            </a:bodyPr>
            <a:lstStyle/>
            <a:p>
              <a:pPr indent="0" lvl="0" marL="0" marR="0" rtl="0" algn="ctr">
                <a:lnSpc>
                  <a:spcPct val="76000"/>
                </a:lnSpc>
                <a:spcBef>
                  <a:spcPts val="0"/>
                </a:spcBef>
                <a:spcAft>
                  <a:spcPts val="0"/>
                </a:spcAft>
                <a:buNone/>
              </a:pPr>
              <a:r>
                <a:rPr b="1" i="0" lang="en" sz="4500" u="none" cap="none" strike="noStrike">
                  <a:solidFill>
                    <a:srgbClr val="1C503D"/>
                  </a:solidFill>
                  <a:latin typeface="League Spartan"/>
                  <a:ea typeface="League Spartan"/>
                  <a:cs typeface="League Spartan"/>
                  <a:sym typeface="League Spartan"/>
                </a:rPr>
                <a:t>1</a:t>
              </a:r>
              <a:endParaRPr sz="700"/>
            </a:p>
          </p:txBody>
        </p:sp>
      </p:grpSp>
      <p:sp>
        <p:nvSpPr>
          <p:cNvPr id="210" name="Google Shape;210;p42"/>
          <p:cNvSpPr/>
          <p:nvPr/>
        </p:nvSpPr>
        <p:spPr>
          <a:xfrm>
            <a:off x="4379649" y="305562"/>
            <a:ext cx="5009930" cy="5143500"/>
          </a:xfrm>
          <a:custGeom>
            <a:rect b="b" l="l" r="r" t="t"/>
            <a:pathLst>
              <a:path extrusionOk="0" h="10287000" w="10019860">
                <a:moveTo>
                  <a:pt x="0" y="0"/>
                </a:moveTo>
                <a:lnTo>
                  <a:pt x="10019860" y="0"/>
                </a:lnTo>
                <a:lnTo>
                  <a:pt x="10019860" y="10287000"/>
                </a:lnTo>
                <a:lnTo>
                  <a:pt x="0" y="10287000"/>
                </a:lnTo>
                <a:lnTo>
                  <a:pt x="0" y="0"/>
                </a:lnTo>
                <a:close/>
              </a:path>
            </a:pathLst>
          </a:custGeom>
          <a:blipFill rotWithShape="1">
            <a:blip r:embed="rId5">
              <a:alphaModFix/>
            </a:blip>
            <a:stretch>
              <a:fillRect b="0" l="-94004" r="-16150" t="-3118"/>
            </a:stretch>
          </a:blipFill>
          <a:ln>
            <a:noFill/>
          </a:ln>
        </p:spPr>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FFFFE7"/>
            </a:gs>
          </a:gsLst>
          <a:lin ang="0" scaled="0"/>
        </a:gradFill>
      </p:bgPr>
    </p:bg>
    <p:spTree>
      <p:nvGrpSpPr>
        <p:cNvPr id="214" name="Shape 214"/>
        <p:cNvGrpSpPr/>
        <p:nvPr/>
      </p:nvGrpSpPr>
      <p:grpSpPr>
        <a:xfrm>
          <a:off x="0" y="0"/>
          <a:ext cx="0" cy="0"/>
          <a:chOff x="0" y="0"/>
          <a:chExt cx="0" cy="0"/>
        </a:xfrm>
      </p:grpSpPr>
      <p:pic>
        <p:nvPicPr>
          <p:cNvPr id="215" name="Google Shape;215;p43"/>
          <p:cNvPicPr preferRelativeResize="0"/>
          <p:nvPr/>
        </p:nvPicPr>
        <p:blipFill rotWithShape="1">
          <a:blip r:embed="rId3">
            <a:alphaModFix/>
          </a:blip>
          <a:srcRect b="0" l="14435" r="37302" t="34271"/>
          <a:stretch/>
        </p:blipFill>
        <p:spPr>
          <a:xfrm>
            <a:off x="522775" y="476075"/>
            <a:ext cx="1948974" cy="2051699"/>
          </a:xfrm>
          <a:prstGeom prst="rect">
            <a:avLst/>
          </a:prstGeom>
          <a:noFill/>
          <a:ln>
            <a:noFill/>
          </a:ln>
        </p:spPr>
      </p:pic>
      <p:pic>
        <p:nvPicPr>
          <p:cNvPr id="216" name="Google Shape;216;p43"/>
          <p:cNvPicPr preferRelativeResize="0"/>
          <p:nvPr/>
        </p:nvPicPr>
        <p:blipFill rotWithShape="1">
          <a:blip r:embed="rId4">
            <a:alphaModFix/>
          </a:blip>
          <a:srcRect b="0" l="3913" r="27068" t="10152"/>
          <a:stretch/>
        </p:blipFill>
        <p:spPr>
          <a:xfrm>
            <a:off x="456788" y="2886938"/>
            <a:ext cx="2521500" cy="2051701"/>
          </a:xfrm>
          <a:prstGeom prst="rect">
            <a:avLst/>
          </a:prstGeom>
          <a:noFill/>
          <a:ln>
            <a:noFill/>
          </a:ln>
        </p:spPr>
      </p:pic>
      <p:pic>
        <p:nvPicPr>
          <p:cNvPr id="217" name="Google Shape;217;p43"/>
          <p:cNvPicPr preferRelativeResize="0"/>
          <p:nvPr/>
        </p:nvPicPr>
        <p:blipFill rotWithShape="1">
          <a:blip r:embed="rId5">
            <a:alphaModFix/>
          </a:blip>
          <a:srcRect b="30186" l="13988" r="14933" t="44571"/>
          <a:stretch/>
        </p:blipFill>
        <p:spPr>
          <a:xfrm>
            <a:off x="3444938" y="3347025"/>
            <a:ext cx="5097825" cy="1131552"/>
          </a:xfrm>
          <a:prstGeom prst="rect">
            <a:avLst/>
          </a:prstGeom>
          <a:noFill/>
          <a:ln>
            <a:noFill/>
          </a:ln>
        </p:spPr>
      </p:pic>
      <p:sp>
        <p:nvSpPr>
          <p:cNvPr id="218" name="Google Shape;218;p43"/>
          <p:cNvSpPr txBox="1"/>
          <p:nvPr/>
        </p:nvSpPr>
        <p:spPr>
          <a:xfrm>
            <a:off x="2622550" y="760525"/>
            <a:ext cx="6349500" cy="1923600"/>
          </a:xfrm>
          <a:prstGeom prst="rect">
            <a:avLst/>
          </a:prstGeom>
          <a:noFill/>
          <a:ln>
            <a:noFill/>
          </a:ln>
        </p:spPr>
        <p:txBody>
          <a:bodyPr anchorCtr="0" anchor="t" bIns="45725" lIns="45725" spcFirstLastPara="1" rIns="45725" wrap="square" tIns="45725">
            <a:noAutofit/>
          </a:bodyPr>
          <a:lstStyle/>
          <a:p>
            <a:pPr indent="-215900" lvl="0" marL="228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All the undomesticated animals comes under wildlife.</a:t>
            </a:r>
            <a:endParaRPr sz="1600">
              <a:solidFill>
                <a:schemeClr val="dk1"/>
              </a:solidFill>
              <a:latin typeface="Calibri"/>
              <a:ea typeface="Calibri"/>
              <a:cs typeface="Calibri"/>
              <a:sym typeface="Calibri"/>
            </a:endParaRPr>
          </a:p>
          <a:p>
            <a:pPr indent="-215900" lvl="0" marL="228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Many wildlife </a:t>
            </a:r>
            <a:r>
              <a:rPr lang="en" sz="1600">
                <a:solidFill>
                  <a:schemeClr val="dk1"/>
                </a:solidFill>
                <a:latin typeface="Calibri"/>
                <a:ea typeface="Calibri"/>
                <a:cs typeface="Calibri"/>
                <a:sym typeface="Calibri"/>
              </a:rPr>
              <a:t>sanctuaries</a:t>
            </a:r>
            <a:r>
              <a:rPr lang="en" sz="1600">
                <a:solidFill>
                  <a:schemeClr val="dk1"/>
                </a:solidFill>
                <a:latin typeface="Calibri"/>
                <a:ea typeface="Calibri"/>
                <a:cs typeface="Calibri"/>
                <a:sym typeface="Calibri"/>
              </a:rPr>
              <a:t> were established in order to protect </a:t>
            </a:r>
            <a:r>
              <a:rPr lang="en" sz="1600">
                <a:solidFill>
                  <a:schemeClr val="dk1"/>
                </a:solidFill>
                <a:latin typeface="Calibri"/>
                <a:ea typeface="Calibri"/>
                <a:cs typeface="Calibri"/>
                <a:sym typeface="Calibri"/>
              </a:rPr>
              <a:t>these wildlife from hunger, shelter and hunting.</a:t>
            </a:r>
            <a:endParaRPr sz="1600">
              <a:solidFill>
                <a:schemeClr val="dk1"/>
              </a:solidFill>
              <a:latin typeface="Calibri"/>
              <a:ea typeface="Calibri"/>
              <a:cs typeface="Calibri"/>
              <a:sym typeface="Calibri"/>
            </a:endParaRPr>
          </a:p>
          <a:p>
            <a:pPr indent="-215900" lvl="0" marL="228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Even though sanctuaries were guarded with rangers, the poaching activities continued.</a:t>
            </a:r>
            <a:endParaRPr sz="1600">
              <a:solidFill>
                <a:schemeClr val="dk1"/>
              </a:solidFill>
              <a:latin typeface="Calibri"/>
              <a:ea typeface="Calibri"/>
              <a:cs typeface="Calibri"/>
              <a:sym typeface="Calibri"/>
            </a:endParaRPr>
          </a:p>
          <a:p>
            <a:pPr indent="-215900" lvl="0" marL="228600" rtl="0" algn="l">
              <a:spcBef>
                <a:spcPts val="0"/>
              </a:spcBef>
              <a:spcAft>
                <a:spcPts val="0"/>
              </a:spcAft>
              <a:buClr>
                <a:schemeClr val="dk1"/>
              </a:buClr>
              <a:buSzPts val="1600"/>
              <a:buFont typeface="Calibri"/>
              <a:buChar char="●"/>
            </a:pPr>
            <a:r>
              <a:rPr lang="en" sz="1600">
                <a:solidFill>
                  <a:schemeClr val="dk1"/>
                </a:solidFill>
                <a:latin typeface="Calibri"/>
                <a:ea typeface="Calibri"/>
                <a:cs typeface="Calibri"/>
                <a:sym typeface="Calibri"/>
              </a:rPr>
              <a:t>There were guards  who are allowing illegal activities in exchange for some ransom.</a:t>
            </a:r>
            <a:endParaRPr sz="1600">
              <a:solidFill>
                <a:schemeClr val="dk1"/>
              </a:solidFill>
              <a:latin typeface="Calibri"/>
              <a:ea typeface="Calibri"/>
              <a:cs typeface="Calibri"/>
              <a:sym typeface="Calibri"/>
            </a:endParaRPr>
          </a:p>
          <a:p>
            <a:pPr indent="0" lvl="0" marL="4572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19" name="Google Shape;219;p43"/>
          <p:cNvSpPr txBox="1"/>
          <p:nvPr/>
        </p:nvSpPr>
        <p:spPr>
          <a:xfrm>
            <a:off x="192338" y="2134663"/>
            <a:ext cx="3252600" cy="6183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b="1" sz="1700">
              <a:solidFill>
                <a:schemeClr val="dk1"/>
              </a:solidFill>
              <a:latin typeface="Calibri"/>
              <a:ea typeface="Calibri"/>
              <a:cs typeface="Calibri"/>
              <a:sym typeface="Calibri"/>
            </a:endParaRPr>
          </a:p>
        </p:txBody>
      </p:sp>
      <p:sp>
        <p:nvSpPr>
          <p:cNvPr id="220" name="Google Shape;220;p43"/>
          <p:cNvSpPr txBox="1"/>
          <p:nvPr/>
        </p:nvSpPr>
        <p:spPr>
          <a:xfrm>
            <a:off x="2978300" y="3015125"/>
            <a:ext cx="5764500" cy="19236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228600" rtl="0" algn="l">
              <a:spcBef>
                <a:spcPts val="0"/>
              </a:spcBef>
              <a:spcAft>
                <a:spcPts val="0"/>
              </a:spcAft>
              <a:buNone/>
            </a:pPr>
            <a:r>
              <a:t/>
            </a:r>
            <a:endParaRPr sz="1600">
              <a:solidFill>
                <a:schemeClr val="dk1"/>
              </a:solidFill>
              <a:latin typeface="Calibri"/>
              <a:ea typeface="Calibri"/>
              <a:cs typeface="Calibri"/>
              <a:sym typeface="Calibri"/>
            </a:endParaRPr>
          </a:p>
        </p:txBody>
      </p:sp>
      <p:sp>
        <p:nvSpPr>
          <p:cNvPr id="221" name="Google Shape;221;p43"/>
          <p:cNvSpPr/>
          <p:nvPr/>
        </p:nvSpPr>
        <p:spPr>
          <a:xfrm>
            <a:off x="3882177" y="-731314"/>
            <a:ext cx="6027215" cy="6027215"/>
          </a:xfrm>
          <a:custGeom>
            <a:rect b="b" l="l" r="r" t="t"/>
            <a:pathLst>
              <a:path extrusionOk="0" h="12054429" w="12054429">
                <a:moveTo>
                  <a:pt x="0" y="0"/>
                </a:moveTo>
                <a:lnTo>
                  <a:pt x="12054429" y="0"/>
                </a:lnTo>
                <a:lnTo>
                  <a:pt x="12054429" y="12054429"/>
                </a:lnTo>
                <a:lnTo>
                  <a:pt x="0" y="12054429"/>
                </a:lnTo>
                <a:lnTo>
                  <a:pt x="0" y="0"/>
                </a:lnTo>
                <a:close/>
              </a:path>
            </a:pathLst>
          </a:custGeom>
          <a:blipFill rotWithShape="1">
            <a:blip r:embed="rId6">
              <a:alphaModFix amt="20000"/>
            </a:blip>
            <a:stretch>
              <a:fillRect b="0" l="0" r="0" t="0"/>
            </a:stretch>
          </a:blipFill>
          <a:ln>
            <a:noFill/>
          </a:ln>
        </p:spPr>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FFFFE7"/>
            </a:gs>
          </a:gsLst>
          <a:lin ang="0" scaled="0"/>
        </a:gradFill>
      </p:bgPr>
    </p:bg>
    <p:spTree>
      <p:nvGrpSpPr>
        <p:cNvPr id="225" name="Shape 225"/>
        <p:cNvGrpSpPr/>
        <p:nvPr/>
      </p:nvGrpSpPr>
      <p:grpSpPr>
        <a:xfrm>
          <a:off x="0" y="0"/>
          <a:ext cx="0" cy="0"/>
          <a:chOff x="0" y="0"/>
          <a:chExt cx="0" cy="0"/>
        </a:xfrm>
      </p:grpSpPr>
      <p:grpSp>
        <p:nvGrpSpPr>
          <p:cNvPr id="226" name="Google Shape;226;p44"/>
          <p:cNvGrpSpPr/>
          <p:nvPr/>
        </p:nvGrpSpPr>
        <p:grpSpPr>
          <a:xfrm>
            <a:off x="4114800" y="539000"/>
            <a:ext cx="797276" cy="805972"/>
            <a:chOff x="0" y="0"/>
            <a:chExt cx="812800" cy="812800"/>
          </a:xfrm>
        </p:grpSpPr>
        <p:sp>
          <p:nvSpPr>
            <p:cNvPr id="227" name="Google Shape;227;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4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29" name="Google Shape;229;p44"/>
          <p:cNvSpPr/>
          <p:nvPr/>
        </p:nvSpPr>
        <p:spPr>
          <a:xfrm>
            <a:off x="4325631" y="760633"/>
            <a:ext cx="375517" cy="379027"/>
          </a:xfrm>
          <a:custGeom>
            <a:rect b="b" l="l" r="r" t="t"/>
            <a:pathLst>
              <a:path extrusionOk="0" h="467934" w="467934">
                <a:moveTo>
                  <a:pt x="0" y="0"/>
                </a:moveTo>
                <a:lnTo>
                  <a:pt x="467933" y="0"/>
                </a:lnTo>
                <a:lnTo>
                  <a:pt x="467933" y="467933"/>
                </a:lnTo>
                <a:lnTo>
                  <a:pt x="0" y="467933"/>
                </a:lnTo>
                <a:lnTo>
                  <a:pt x="0" y="0"/>
                </a:lnTo>
                <a:close/>
              </a:path>
            </a:pathLst>
          </a:custGeom>
          <a:blipFill rotWithShape="1">
            <a:blip r:embed="rId3">
              <a:alphaModFix/>
            </a:blip>
            <a:stretch>
              <a:fillRect b="0" l="0" r="0" t="0"/>
            </a:stretch>
          </a:blipFill>
          <a:ln>
            <a:noFill/>
          </a:ln>
        </p:spPr>
      </p:sp>
      <p:grpSp>
        <p:nvGrpSpPr>
          <p:cNvPr id="230" name="Google Shape;230;p44"/>
          <p:cNvGrpSpPr/>
          <p:nvPr/>
        </p:nvGrpSpPr>
        <p:grpSpPr>
          <a:xfrm>
            <a:off x="4114800" y="2122062"/>
            <a:ext cx="797370" cy="805978"/>
            <a:chOff x="0" y="0"/>
            <a:chExt cx="1324315" cy="1324315"/>
          </a:xfrm>
        </p:grpSpPr>
        <p:grpSp>
          <p:nvGrpSpPr>
            <p:cNvPr id="231" name="Google Shape;231;p44"/>
            <p:cNvGrpSpPr/>
            <p:nvPr/>
          </p:nvGrpSpPr>
          <p:grpSpPr>
            <a:xfrm>
              <a:off x="0" y="0"/>
              <a:ext cx="1324315" cy="1324315"/>
              <a:chOff x="0" y="0"/>
              <a:chExt cx="812800" cy="812800"/>
            </a:xfrm>
          </p:grpSpPr>
          <p:sp>
            <p:nvSpPr>
              <p:cNvPr id="232" name="Google Shape;232;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3" name="Google Shape;233;p4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4" name="Google Shape;234;p44"/>
            <p:cNvSpPr/>
            <p:nvPr/>
          </p:nvSpPr>
          <p:spPr>
            <a:xfrm>
              <a:off x="331856" y="331856"/>
              <a:ext cx="660604" cy="660604"/>
            </a:xfrm>
            <a:custGeom>
              <a:rect b="b" l="l" r="r" t="t"/>
              <a:pathLst>
                <a:path extrusionOk="0" h="660604" w="660604">
                  <a:moveTo>
                    <a:pt x="0" y="0"/>
                  </a:moveTo>
                  <a:lnTo>
                    <a:pt x="660603" y="0"/>
                  </a:lnTo>
                  <a:lnTo>
                    <a:pt x="660603" y="660603"/>
                  </a:lnTo>
                  <a:lnTo>
                    <a:pt x="0" y="660603"/>
                  </a:lnTo>
                  <a:lnTo>
                    <a:pt x="0" y="0"/>
                  </a:lnTo>
                  <a:close/>
                </a:path>
              </a:pathLst>
            </a:custGeom>
            <a:blipFill rotWithShape="1">
              <a:blip r:embed="rId4">
                <a:alphaModFix/>
              </a:blip>
              <a:stretch>
                <a:fillRect b="0" l="0" r="0" t="0"/>
              </a:stretch>
            </a:blipFill>
            <a:ln>
              <a:noFill/>
            </a:ln>
          </p:spPr>
        </p:sp>
      </p:grpSp>
      <p:grpSp>
        <p:nvGrpSpPr>
          <p:cNvPr id="235" name="Google Shape;235;p44"/>
          <p:cNvGrpSpPr/>
          <p:nvPr/>
        </p:nvGrpSpPr>
        <p:grpSpPr>
          <a:xfrm>
            <a:off x="4114800" y="3689784"/>
            <a:ext cx="797370" cy="805978"/>
            <a:chOff x="0" y="0"/>
            <a:chExt cx="1324315" cy="1324315"/>
          </a:xfrm>
        </p:grpSpPr>
        <p:grpSp>
          <p:nvGrpSpPr>
            <p:cNvPr id="236" name="Google Shape;236;p44"/>
            <p:cNvGrpSpPr/>
            <p:nvPr/>
          </p:nvGrpSpPr>
          <p:grpSpPr>
            <a:xfrm>
              <a:off x="0" y="0"/>
              <a:ext cx="1324315" cy="1324315"/>
              <a:chOff x="0" y="0"/>
              <a:chExt cx="812800" cy="812800"/>
            </a:xfrm>
          </p:grpSpPr>
          <p:sp>
            <p:nvSpPr>
              <p:cNvPr id="237" name="Google Shape;237;p4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8" name="Google Shape;238;p44"/>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39" name="Google Shape;239;p44"/>
            <p:cNvSpPr/>
            <p:nvPr/>
          </p:nvSpPr>
          <p:spPr>
            <a:xfrm>
              <a:off x="331856" y="342900"/>
              <a:ext cx="660604" cy="660604"/>
            </a:xfrm>
            <a:custGeom>
              <a:rect b="b" l="l" r="r" t="t"/>
              <a:pathLst>
                <a:path extrusionOk="0" h="660604" w="660604">
                  <a:moveTo>
                    <a:pt x="0" y="0"/>
                  </a:moveTo>
                  <a:lnTo>
                    <a:pt x="660603" y="0"/>
                  </a:lnTo>
                  <a:lnTo>
                    <a:pt x="660603" y="660604"/>
                  </a:lnTo>
                  <a:lnTo>
                    <a:pt x="0" y="660604"/>
                  </a:lnTo>
                  <a:lnTo>
                    <a:pt x="0" y="0"/>
                  </a:lnTo>
                  <a:close/>
                </a:path>
              </a:pathLst>
            </a:custGeom>
            <a:blipFill rotWithShape="1">
              <a:blip r:embed="rId5">
                <a:alphaModFix/>
              </a:blip>
              <a:stretch>
                <a:fillRect b="0" l="0" r="0" t="0"/>
              </a:stretch>
            </a:blipFill>
            <a:ln>
              <a:noFill/>
            </a:ln>
          </p:spPr>
        </p:sp>
      </p:grpSp>
      <p:sp>
        <p:nvSpPr>
          <p:cNvPr id="240" name="Google Shape;240;p44"/>
          <p:cNvSpPr txBox="1"/>
          <p:nvPr/>
        </p:nvSpPr>
        <p:spPr>
          <a:xfrm>
            <a:off x="5245475" y="760640"/>
            <a:ext cx="3977700" cy="2001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 sz="1300">
                <a:solidFill>
                  <a:srgbClr val="1C503D"/>
                </a:solidFill>
              </a:rPr>
              <a:t>Automated Poaching Detection</a:t>
            </a:r>
            <a:endParaRPr sz="900"/>
          </a:p>
        </p:txBody>
      </p:sp>
      <p:sp>
        <p:nvSpPr>
          <p:cNvPr id="241" name="Google Shape;241;p44"/>
          <p:cNvSpPr txBox="1"/>
          <p:nvPr/>
        </p:nvSpPr>
        <p:spPr>
          <a:xfrm>
            <a:off x="5245474" y="3936613"/>
            <a:ext cx="4755900" cy="2001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 sz="1300">
                <a:solidFill>
                  <a:srgbClr val="1C503D"/>
                </a:solidFill>
              </a:rPr>
              <a:t>Sending the alert to concern departments</a:t>
            </a:r>
            <a:endParaRPr sz="1300"/>
          </a:p>
        </p:txBody>
      </p:sp>
      <p:sp>
        <p:nvSpPr>
          <p:cNvPr id="242" name="Google Shape;242;p44"/>
          <p:cNvSpPr txBox="1"/>
          <p:nvPr/>
        </p:nvSpPr>
        <p:spPr>
          <a:xfrm>
            <a:off x="5245469" y="2387615"/>
            <a:ext cx="3209400" cy="200100"/>
          </a:xfrm>
          <a:prstGeom prst="rect">
            <a:avLst/>
          </a:prstGeom>
          <a:noFill/>
          <a:ln>
            <a:noFill/>
          </a:ln>
        </p:spPr>
        <p:txBody>
          <a:bodyPr anchorCtr="0" anchor="t" bIns="0" lIns="0" spcFirstLastPara="1" rIns="0" wrap="square" tIns="0">
            <a:spAutoFit/>
          </a:bodyPr>
          <a:lstStyle/>
          <a:p>
            <a:pPr indent="0" lvl="0" marL="0" marR="0" rtl="0" algn="l">
              <a:lnSpc>
                <a:spcPct val="200000"/>
              </a:lnSpc>
              <a:spcBef>
                <a:spcPts val="0"/>
              </a:spcBef>
              <a:spcAft>
                <a:spcPts val="0"/>
              </a:spcAft>
              <a:buNone/>
            </a:pPr>
            <a:r>
              <a:rPr lang="en" sz="1300">
                <a:solidFill>
                  <a:srgbClr val="1C503D"/>
                </a:solidFill>
              </a:rPr>
              <a:t>Alert Creation</a:t>
            </a:r>
            <a:endParaRPr sz="1300"/>
          </a:p>
        </p:txBody>
      </p:sp>
      <p:sp>
        <p:nvSpPr>
          <p:cNvPr id="243" name="Google Shape;243;p44"/>
          <p:cNvSpPr txBox="1"/>
          <p:nvPr/>
        </p:nvSpPr>
        <p:spPr>
          <a:xfrm>
            <a:off x="445897" y="2217751"/>
            <a:ext cx="2755200" cy="708000"/>
          </a:xfrm>
          <a:prstGeom prst="rect">
            <a:avLst/>
          </a:prstGeom>
          <a:noFill/>
          <a:ln>
            <a:noFill/>
          </a:ln>
        </p:spPr>
        <p:txBody>
          <a:bodyPr anchorCtr="0" anchor="t" bIns="0" lIns="0" spcFirstLastPara="1" rIns="0" wrap="square" tIns="0">
            <a:spAutoFit/>
          </a:bodyPr>
          <a:lstStyle/>
          <a:p>
            <a:pPr indent="0" lvl="0" marL="0" marR="0" rtl="0" algn="just">
              <a:lnSpc>
                <a:spcPct val="120000"/>
              </a:lnSpc>
              <a:spcBef>
                <a:spcPts val="0"/>
              </a:spcBef>
              <a:spcAft>
                <a:spcPts val="0"/>
              </a:spcAft>
              <a:buNone/>
            </a:pPr>
            <a:r>
              <a:rPr b="1" lang="en" sz="4600">
                <a:solidFill>
                  <a:srgbClr val="42AB16"/>
                </a:solidFill>
                <a:latin typeface="League Spartan"/>
                <a:ea typeface="League Spartan"/>
                <a:cs typeface="League Spartan"/>
                <a:sym typeface="League Spartan"/>
              </a:rPr>
              <a:t>Objectives</a:t>
            </a:r>
            <a:endParaRPr b="1" sz="1300"/>
          </a:p>
        </p:txBody>
      </p:sp>
      <p:sp>
        <p:nvSpPr>
          <p:cNvPr id="244" name="Google Shape;244;p44"/>
          <p:cNvSpPr/>
          <p:nvPr/>
        </p:nvSpPr>
        <p:spPr>
          <a:xfrm>
            <a:off x="455042" y="960750"/>
            <a:ext cx="8233916" cy="4147835"/>
          </a:xfrm>
          <a:custGeom>
            <a:rect b="b" l="l" r="r" t="t"/>
            <a:pathLst>
              <a:path extrusionOk="0" h="8295670" w="16467832">
                <a:moveTo>
                  <a:pt x="0" y="0"/>
                </a:moveTo>
                <a:lnTo>
                  <a:pt x="16467832" y="0"/>
                </a:lnTo>
                <a:lnTo>
                  <a:pt x="16467832" y="8295671"/>
                </a:lnTo>
                <a:lnTo>
                  <a:pt x="0" y="8295671"/>
                </a:lnTo>
                <a:lnTo>
                  <a:pt x="0" y="0"/>
                </a:lnTo>
                <a:close/>
              </a:path>
            </a:pathLst>
          </a:custGeom>
          <a:blipFill rotWithShape="1">
            <a:blip r:embed="rId6">
              <a:alphaModFix amt="22000"/>
            </a:blip>
            <a:stretch>
              <a:fillRect b="0" l="0" r="0" t="0"/>
            </a:stretch>
          </a:blipFill>
          <a:ln>
            <a:noFill/>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FFFFE7"/>
            </a:gs>
          </a:gsLst>
          <a:lin ang="0" scaled="0"/>
        </a:gradFill>
      </p:bgPr>
    </p:bg>
    <p:spTree>
      <p:nvGrpSpPr>
        <p:cNvPr id="248" name="Shape 248"/>
        <p:cNvGrpSpPr/>
        <p:nvPr/>
      </p:nvGrpSpPr>
      <p:grpSpPr>
        <a:xfrm>
          <a:off x="0" y="0"/>
          <a:ext cx="0" cy="0"/>
          <a:chOff x="0" y="0"/>
          <a:chExt cx="0" cy="0"/>
        </a:xfrm>
      </p:grpSpPr>
      <p:sp>
        <p:nvSpPr>
          <p:cNvPr id="249" name="Google Shape;249;p45"/>
          <p:cNvSpPr/>
          <p:nvPr/>
        </p:nvSpPr>
        <p:spPr>
          <a:xfrm rot="10800000">
            <a:off x="2768950" y="3378562"/>
            <a:ext cx="3606100" cy="2753749"/>
          </a:xfrm>
          <a:custGeom>
            <a:rect b="b" l="l" r="r" t="t"/>
            <a:pathLst>
              <a:path extrusionOk="0" h="5507499" w="7212201">
                <a:moveTo>
                  <a:pt x="0" y="0"/>
                </a:moveTo>
                <a:lnTo>
                  <a:pt x="7212200" y="0"/>
                </a:lnTo>
                <a:lnTo>
                  <a:pt x="7212200" y="5507499"/>
                </a:lnTo>
                <a:lnTo>
                  <a:pt x="0" y="5507499"/>
                </a:lnTo>
                <a:lnTo>
                  <a:pt x="0" y="0"/>
                </a:lnTo>
                <a:close/>
              </a:path>
            </a:pathLst>
          </a:custGeom>
          <a:blipFill rotWithShape="1">
            <a:blip r:embed="rId3">
              <a:alphaModFix amt="92000"/>
            </a:blip>
            <a:stretch>
              <a:fillRect b="0" l="0" r="0" t="0"/>
            </a:stretch>
          </a:blipFill>
          <a:ln>
            <a:noFill/>
          </a:ln>
        </p:spPr>
      </p:sp>
      <p:sp>
        <p:nvSpPr>
          <p:cNvPr id="250" name="Google Shape;250;p45"/>
          <p:cNvSpPr/>
          <p:nvPr/>
        </p:nvSpPr>
        <p:spPr>
          <a:xfrm>
            <a:off x="-711994" y="-271462"/>
            <a:ext cx="3852863" cy="3852863"/>
          </a:xfrm>
          <a:custGeom>
            <a:rect b="b" l="l" r="r" t="t"/>
            <a:pathLst>
              <a:path extrusionOk="0" h="7705725" w="7705725">
                <a:moveTo>
                  <a:pt x="0" y="0"/>
                </a:moveTo>
                <a:lnTo>
                  <a:pt x="7705726" y="0"/>
                </a:lnTo>
                <a:lnTo>
                  <a:pt x="7705726" y="7705725"/>
                </a:lnTo>
                <a:lnTo>
                  <a:pt x="0" y="7705725"/>
                </a:lnTo>
                <a:lnTo>
                  <a:pt x="0" y="0"/>
                </a:lnTo>
                <a:close/>
              </a:path>
            </a:pathLst>
          </a:custGeom>
          <a:blipFill rotWithShape="1">
            <a:blip r:embed="rId4">
              <a:alphaModFix/>
            </a:blip>
            <a:stretch>
              <a:fillRect b="0" l="0" r="0" t="0"/>
            </a:stretch>
          </a:blipFill>
          <a:ln>
            <a:noFill/>
          </a:ln>
        </p:spPr>
      </p:sp>
      <p:sp>
        <p:nvSpPr>
          <p:cNvPr id="251" name="Google Shape;251;p45"/>
          <p:cNvSpPr txBox="1"/>
          <p:nvPr/>
        </p:nvSpPr>
        <p:spPr>
          <a:xfrm>
            <a:off x="1113925" y="2762809"/>
            <a:ext cx="67152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rgbClr val="42AB16"/>
                </a:solidFill>
                <a:latin typeface="League Spartan"/>
                <a:ea typeface="League Spartan"/>
                <a:cs typeface="League Spartan"/>
                <a:sym typeface="League Spartan"/>
              </a:rPr>
              <a:t>Architecture</a:t>
            </a:r>
            <a:r>
              <a:rPr lang="en" sz="4000">
                <a:solidFill>
                  <a:srgbClr val="42AB16"/>
                </a:solidFill>
                <a:latin typeface="League Spartan"/>
                <a:ea typeface="League Spartan"/>
                <a:cs typeface="League Spartan"/>
                <a:sym typeface="League Spartan"/>
              </a:rPr>
              <a:t> </a:t>
            </a:r>
            <a:r>
              <a:rPr lang="en" sz="4000">
                <a:solidFill>
                  <a:srgbClr val="42AB16"/>
                </a:solidFill>
                <a:latin typeface="League Spartan"/>
                <a:ea typeface="League Spartan"/>
                <a:cs typeface="League Spartan"/>
                <a:sym typeface="League Spartan"/>
              </a:rPr>
              <a:t>and Flowchart</a:t>
            </a:r>
            <a:endParaRPr sz="4000">
              <a:solidFill>
                <a:srgbClr val="42AB16"/>
              </a:solidFill>
              <a:latin typeface="League Spartan"/>
              <a:ea typeface="League Spartan"/>
              <a:cs typeface="League Spartan"/>
              <a:sym typeface="League Spartan"/>
            </a:endParaRPr>
          </a:p>
        </p:txBody>
      </p:sp>
      <p:sp>
        <p:nvSpPr>
          <p:cNvPr id="252" name="Google Shape;252;p45"/>
          <p:cNvSpPr/>
          <p:nvPr/>
        </p:nvSpPr>
        <p:spPr>
          <a:xfrm>
            <a:off x="6076950" y="-934211"/>
            <a:ext cx="3564286" cy="3505962"/>
          </a:xfrm>
          <a:custGeom>
            <a:rect b="b" l="l" r="r" t="t"/>
            <a:pathLst>
              <a:path extrusionOk="0" h="7011923" w="7128573">
                <a:moveTo>
                  <a:pt x="0" y="0"/>
                </a:moveTo>
                <a:lnTo>
                  <a:pt x="7128573" y="0"/>
                </a:lnTo>
                <a:lnTo>
                  <a:pt x="7128573" y="7011923"/>
                </a:lnTo>
                <a:lnTo>
                  <a:pt x="0" y="7011923"/>
                </a:lnTo>
                <a:lnTo>
                  <a:pt x="0" y="0"/>
                </a:lnTo>
                <a:close/>
              </a:path>
            </a:pathLst>
          </a:custGeom>
          <a:blipFill rotWithShape="1">
            <a:blip r:embed="rId5">
              <a:alphaModFix amt="50000"/>
            </a:blip>
            <a:stretch>
              <a:fillRect b="0" l="0" r="0" t="0"/>
            </a:stretch>
          </a:blipFill>
          <a:ln>
            <a:noFill/>
          </a:ln>
        </p:spPr>
      </p:sp>
      <p:grpSp>
        <p:nvGrpSpPr>
          <p:cNvPr id="253" name="Google Shape;253;p45"/>
          <p:cNvGrpSpPr/>
          <p:nvPr/>
        </p:nvGrpSpPr>
        <p:grpSpPr>
          <a:xfrm>
            <a:off x="4176815" y="1561872"/>
            <a:ext cx="790370" cy="790370"/>
            <a:chOff x="0" y="0"/>
            <a:chExt cx="2107652" cy="2107652"/>
          </a:xfrm>
        </p:grpSpPr>
        <p:grpSp>
          <p:nvGrpSpPr>
            <p:cNvPr id="254" name="Google Shape;254;p45"/>
            <p:cNvGrpSpPr/>
            <p:nvPr/>
          </p:nvGrpSpPr>
          <p:grpSpPr>
            <a:xfrm>
              <a:off x="0" y="0"/>
              <a:ext cx="2107652" cy="2107652"/>
              <a:chOff x="0" y="0"/>
              <a:chExt cx="812800" cy="812800"/>
            </a:xfrm>
          </p:grpSpPr>
          <p:sp>
            <p:nvSpPr>
              <p:cNvPr id="255" name="Google Shape;255;p45"/>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6" name="Google Shape;256;p45"/>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7" name="Google Shape;257;p45"/>
            <p:cNvSpPr/>
            <p:nvPr/>
          </p:nvSpPr>
          <p:spPr>
            <a:xfrm>
              <a:off x="513551" y="529921"/>
              <a:ext cx="1080551" cy="1080551"/>
            </a:xfrm>
            <a:custGeom>
              <a:rect b="b" l="l" r="r" t="t"/>
              <a:pathLst>
                <a:path extrusionOk="0" h="1080551" w="1080551">
                  <a:moveTo>
                    <a:pt x="0" y="0"/>
                  </a:moveTo>
                  <a:lnTo>
                    <a:pt x="1080551" y="0"/>
                  </a:lnTo>
                  <a:lnTo>
                    <a:pt x="1080551" y="1080551"/>
                  </a:lnTo>
                  <a:lnTo>
                    <a:pt x="0" y="1080551"/>
                  </a:lnTo>
                  <a:lnTo>
                    <a:pt x="0" y="0"/>
                  </a:lnTo>
                  <a:close/>
                </a:path>
              </a:pathLst>
            </a:custGeom>
            <a:blipFill rotWithShape="1">
              <a:blip r:embed="rId6">
                <a:alphaModFix/>
              </a:blip>
              <a:stretch>
                <a:fillRect b="0" l="0" r="0" t="0"/>
              </a:stretch>
            </a:blipFill>
            <a:ln>
              <a:noFill/>
            </a:ln>
          </p:spPr>
        </p:sp>
      </p:grpSp>
      <p:sp>
        <p:nvSpPr>
          <p:cNvPr id="258" name="Google Shape;258;p45"/>
          <p:cNvSpPr txBox="1"/>
          <p:nvPr/>
        </p:nvSpPr>
        <p:spPr>
          <a:xfrm>
            <a:off x="4419381" y="1783513"/>
            <a:ext cx="379050" cy="3471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2900">
                <a:solidFill>
                  <a:schemeClr val="lt1"/>
                </a:solidFill>
                <a:latin typeface="Calibri"/>
                <a:ea typeface="Calibri"/>
                <a:cs typeface="Calibri"/>
                <a:sym typeface="Calibri"/>
              </a:rPr>
              <a:t>3</a:t>
            </a:r>
            <a:endParaRPr sz="29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pic>
        <p:nvPicPr>
          <p:cNvPr id="263" name="Google Shape;263;p46"/>
          <p:cNvPicPr preferRelativeResize="0"/>
          <p:nvPr/>
        </p:nvPicPr>
        <p:blipFill>
          <a:blip r:embed="rId3">
            <a:alphaModFix/>
          </a:blip>
          <a:stretch>
            <a:fillRect/>
          </a:stretch>
        </p:blipFill>
        <p:spPr>
          <a:xfrm>
            <a:off x="1835200" y="-587000"/>
            <a:ext cx="5473590" cy="57304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47"/>
          <p:cNvPicPr preferRelativeResize="0"/>
          <p:nvPr/>
        </p:nvPicPr>
        <p:blipFill>
          <a:blip r:embed="rId3">
            <a:alphaModFix/>
          </a:blip>
          <a:stretch>
            <a:fillRect/>
          </a:stretch>
        </p:blipFill>
        <p:spPr>
          <a:xfrm>
            <a:off x="1280825" y="0"/>
            <a:ext cx="6251696"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FFFFE7"/>
            </a:gs>
          </a:gsLst>
          <a:lin ang="0" scaled="0"/>
        </a:gradFill>
      </p:bgPr>
    </p:bg>
    <p:spTree>
      <p:nvGrpSpPr>
        <p:cNvPr id="272" name="Shape 272"/>
        <p:cNvGrpSpPr/>
        <p:nvPr/>
      </p:nvGrpSpPr>
      <p:grpSpPr>
        <a:xfrm>
          <a:off x="0" y="0"/>
          <a:ext cx="0" cy="0"/>
          <a:chOff x="0" y="0"/>
          <a:chExt cx="0" cy="0"/>
        </a:xfrm>
      </p:grpSpPr>
      <p:sp>
        <p:nvSpPr>
          <p:cNvPr id="273" name="Google Shape;273;p48"/>
          <p:cNvSpPr/>
          <p:nvPr/>
        </p:nvSpPr>
        <p:spPr>
          <a:xfrm rot="10800000">
            <a:off x="2768950" y="3378562"/>
            <a:ext cx="3606100" cy="2753749"/>
          </a:xfrm>
          <a:custGeom>
            <a:rect b="b" l="l" r="r" t="t"/>
            <a:pathLst>
              <a:path extrusionOk="0" h="5507499" w="7212201">
                <a:moveTo>
                  <a:pt x="0" y="0"/>
                </a:moveTo>
                <a:lnTo>
                  <a:pt x="7212200" y="0"/>
                </a:lnTo>
                <a:lnTo>
                  <a:pt x="7212200" y="5507499"/>
                </a:lnTo>
                <a:lnTo>
                  <a:pt x="0" y="5507499"/>
                </a:lnTo>
                <a:lnTo>
                  <a:pt x="0" y="0"/>
                </a:lnTo>
                <a:close/>
              </a:path>
            </a:pathLst>
          </a:custGeom>
          <a:blipFill rotWithShape="1">
            <a:blip r:embed="rId3">
              <a:alphaModFix amt="92000"/>
            </a:blip>
            <a:stretch>
              <a:fillRect b="0" l="0" r="0" t="0"/>
            </a:stretch>
          </a:blipFill>
          <a:ln>
            <a:noFill/>
          </a:ln>
        </p:spPr>
      </p:sp>
      <p:sp>
        <p:nvSpPr>
          <p:cNvPr id="274" name="Google Shape;274;p48"/>
          <p:cNvSpPr/>
          <p:nvPr/>
        </p:nvSpPr>
        <p:spPr>
          <a:xfrm>
            <a:off x="-711994" y="-271462"/>
            <a:ext cx="3852863" cy="3852863"/>
          </a:xfrm>
          <a:custGeom>
            <a:rect b="b" l="l" r="r" t="t"/>
            <a:pathLst>
              <a:path extrusionOk="0" h="7705725" w="7705725">
                <a:moveTo>
                  <a:pt x="0" y="0"/>
                </a:moveTo>
                <a:lnTo>
                  <a:pt x="7705726" y="0"/>
                </a:lnTo>
                <a:lnTo>
                  <a:pt x="7705726" y="7705725"/>
                </a:lnTo>
                <a:lnTo>
                  <a:pt x="0" y="7705725"/>
                </a:lnTo>
                <a:lnTo>
                  <a:pt x="0" y="0"/>
                </a:lnTo>
                <a:close/>
              </a:path>
            </a:pathLst>
          </a:custGeom>
          <a:blipFill rotWithShape="1">
            <a:blip r:embed="rId4">
              <a:alphaModFix/>
            </a:blip>
            <a:stretch>
              <a:fillRect b="0" l="0" r="0" t="0"/>
            </a:stretch>
          </a:blipFill>
          <a:ln>
            <a:noFill/>
          </a:ln>
        </p:spPr>
      </p:sp>
      <p:sp>
        <p:nvSpPr>
          <p:cNvPr id="275" name="Google Shape;275;p48"/>
          <p:cNvSpPr txBox="1"/>
          <p:nvPr/>
        </p:nvSpPr>
        <p:spPr>
          <a:xfrm>
            <a:off x="1113925" y="2762809"/>
            <a:ext cx="6715200" cy="6156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4000">
                <a:solidFill>
                  <a:srgbClr val="42AB16"/>
                </a:solidFill>
                <a:latin typeface="League Spartan"/>
                <a:ea typeface="League Spartan"/>
                <a:cs typeface="League Spartan"/>
                <a:sym typeface="League Spartan"/>
              </a:rPr>
              <a:t>Dataset Preparation</a:t>
            </a:r>
            <a:endParaRPr sz="4000">
              <a:solidFill>
                <a:srgbClr val="42AB16"/>
              </a:solidFill>
              <a:latin typeface="League Spartan"/>
              <a:ea typeface="League Spartan"/>
              <a:cs typeface="League Spartan"/>
              <a:sym typeface="League Spartan"/>
            </a:endParaRPr>
          </a:p>
        </p:txBody>
      </p:sp>
      <p:sp>
        <p:nvSpPr>
          <p:cNvPr id="276" name="Google Shape;276;p48"/>
          <p:cNvSpPr/>
          <p:nvPr/>
        </p:nvSpPr>
        <p:spPr>
          <a:xfrm>
            <a:off x="6076950" y="-934211"/>
            <a:ext cx="3564286" cy="3505962"/>
          </a:xfrm>
          <a:custGeom>
            <a:rect b="b" l="l" r="r" t="t"/>
            <a:pathLst>
              <a:path extrusionOk="0" h="7011923" w="7128573">
                <a:moveTo>
                  <a:pt x="0" y="0"/>
                </a:moveTo>
                <a:lnTo>
                  <a:pt x="7128573" y="0"/>
                </a:lnTo>
                <a:lnTo>
                  <a:pt x="7128573" y="7011923"/>
                </a:lnTo>
                <a:lnTo>
                  <a:pt x="0" y="7011923"/>
                </a:lnTo>
                <a:lnTo>
                  <a:pt x="0" y="0"/>
                </a:lnTo>
                <a:close/>
              </a:path>
            </a:pathLst>
          </a:custGeom>
          <a:blipFill rotWithShape="1">
            <a:blip r:embed="rId5">
              <a:alphaModFix amt="50000"/>
            </a:blip>
            <a:stretch>
              <a:fillRect b="0" l="0" r="0" t="0"/>
            </a:stretch>
          </a:blipFill>
          <a:ln>
            <a:noFill/>
          </a:ln>
        </p:spPr>
      </p:sp>
      <p:grpSp>
        <p:nvGrpSpPr>
          <p:cNvPr id="277" name="Google Shape;277;p48"/>
          <p:cNvGrpSpPr/>
          <p:nvPr/>
        </p:nvGrpSpPr>
        <p:grpSpPr>
          <a:xfrm>
            <a:off x="4176815" y="1561872"/>
            <a:ext cx="790377" cy="790377"/>
            <a:chOff x="0" y="0"/>
            <a:chExt cx="2107672" cy="2107672"/>
          </a:xfrm>
        </p:grpSpPr>
        <p:grpSp>
          <p:nvGrpSpPr>
            <p:cNvPr id="278" name="Google Shape;278;p48"/>
            <p:cNvGrpSpPr/>
            <p:nvPr/>
          </p:nvGrpSpPr>
          <p:grpSpPr>
            <a:xfrm>
              <a:off x="0" y="0"/>
              <a:ext cx="2107672" cy="2107672"/>
              <a:chOff x="0" y="0"/>
              <a:chExt cx="812800" cy="812800"/>
            </a:xfrm>
          </p:grpSpPr>
          <p:sp>
            <p:nvSpPr>
              <p:cNvPr id="279" name="Google Shape;279;p48"/>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80" name="Google Shape;280;p48"/>
              <p:cNvSpPr txBox="1"/>
              <p:nvPr/>
            </p:nvSpPr>
            <p:spPr>
              <a:xfrm>
                <a:off x="76200" y="38100"/>
                <a:ext cx="660300" cy="698400"/>
              </a:xfrm>
              <a:prstGeom prst="rect">
                <a:avLst/>
              </a:prstGeom>
              <a:noFill/>
              <a:ln>
                <a:noFill/>
              </a:ln>
            </p:spPr>
            <p:txBody>
              <a:bodyPr anchorCtr="0" anchor="ctr" bIns="25400" lIns="25400" spcFirstLastPara="1" rIns="25400" wrap="square" tIns="25400">
                <a:noAutofit/>
              </a:bodyPr>
              <a:lstStyle/>
              <a:p>
                <a:pPr indent="0" lvl="0" marL="0" marR="0" rtl="0" algn="ctr">
                  <a:lnSpc>
                    <a:spcPct val="1632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81" name="Google Shape;281;p48"/>
            <p:cNvSpPr/>
            <p:nvPr/>
          </p:nvSpPr>
          <p:spPr>
            <a:xfrm>
              <a:off x="513551" y="529921"/>
              <a:ext cx="1080551" cy="1080551"/>
            </a:xfrm>
            <a:custGeom>
              <a:rect b="b" l="l" r="r" t="t"/>
              <a:pathLst>
                <a:path extrusionOk="0" h="1080551" w="1080551">
                  <a:moveTo>
                    <a:pt x="0" y="0"/>
                  </a:moveTo>
                  <a:lnTo>
                    <a:pt x="1080551" y="0"/>
                  </a:lnTo>
                  <a:lnTo>
                    <a:pt x="1080551" y="1080551"/>
                  </a:lnTo>
                  <a:lnTo>
                    <a:pt x="0" y="1080551"/>
                  </a:lnTo>
                  <a:lnTo>
                    <a:pt x="0" y="0"/>
                  </a:lnTo>
                  <a:close/>
                </a:path>
              </a:pathLst>
            </a:custGeom>
            <a:blipFill rotWithShape="1">
              <a:blip r:embed="rId6">
                <a:alphaModFix/>
              </a:blip>
              <a:stretch>
                <a:fillRect b="0" l="0" r="0" t="0"/>
              </a:stretch>
            </a:blipFill>
            <a:ln>
              <a:noFill/>
            </a:ln>
          </p:spPr>
        </p:sp>
      </p:grpSp>
      <p:sp>
        <p:nvSpPr>
          <p:cNvPr id="282" name="Google Shape;282;p48"/>
          <p:cNvSpPr txBox="1"/>
          <p:nvPr/>
        </p:nvSpPr>
        <p:spPr>
          <a:xfrm>
            <a:off x="4419381" y="1783513"/>
            <a:ext cx="379200" cy="347100"/>
          </a:xfrm>
          <a:prstGeom prst="rect">
            <a:avLst/>
          </a:prstGeom>
          <a:noFill/>
          <a:ln>
            <a:noFill/>
          </a:ln>
        </p:spPr>
        <p:txBody>
          <a:bodyPr anchorCtr="0" anchor="t" bIns="45725" lIns="45725" spcFirstLastPara="1" rIns="45725" wrap="square" tIns="45725">
            <a:noAutofit/>
          </a:bodyPr>
          <a:lstStyle/>
          <a:p>
            <a:pPr indent="0" lvl="0" marL="0" rtl="0" algn="l">
              <a:spcBef>
                <a:spcPts val="0"/>
              </a:spcBef>
              <a:spcAft>
                <a:spcPts val="0"/>
              </a:spcAft>
              <a:buNone/>
            </a:pPr>
            <a:r>
              <a:rPr lang="en" sz="2900">
                <a:solidFill>
                  <a:schemeClr val="lt1"/>
                </a:solidFill>
                <a:latin typeface="Calibri"/>
                <a:ea typeface="Calibri"/>
                <a:cs typeface="Calibri"/>
                <a:sym typeface="Calibri"/>
              </a:rPr>
              <a:t>4</a:t>
            </a:r>
            <a:endParaRPr sz="2900">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DFFD8"/>
            </a:gs>
            <a:gs pos="100000">
              <a:srgbClr val="FFFFE7"/>
            </a:gs>
          </a:gsLst>
          <a:lin ang="0" scaled="0"/>
        </a:gradFill>
      </p:bgPr>
    </p:bg>
    <p:spTree>
      <p:nvGrpSpPr>
        <p:cNvPr id="286" name="Shape 286"/>
        <p:cNvGrpSpPr/>
        <p:nvPr/>
      </p:nvGrpSpPr>
      <p:grpSpPr>
        <a:xfrm>
          <a:off x="0" y="0"/>
          <a:ext cx="0" cy="0"/>
          <a:chOff x="0" y="0"/>
          <a:chExt cx="0" cy="0"/>
        </a:xfrm>
      </p:grpSpPr>
      <p:grpSp>
        <p:nvGrpSpPr>
          <p:cNvPr id="287" name="Google Shape;287;p49"/>
          <p:cNvGrpSpPr/>
          <p:nvPr/>
        </p:nvGrpSpPr>
        <p:grpSpPr>
          <a:xfrm>
            <a:off x="514350" y="1231562"/>
            <a:ext cx="496619" cy="496619"/>
            <a:chOff x="0" y="0"/>
            <a:chExt cx="1324315" cy="1324315"/>
          </a:xfrm>
        </p:grpSpPr>
        <p:grpSp>
          <p:nvGrpSpPr>
            <p:cNvPr id="288" name="Google Shape;288;p49"/>
            <p:cNvGrpSpPr/>
            <p:nvPr/>
          </p:nvGrpSpPr>
          <p:grpSpPr>
            <a:xfrm>
              <a:off x="0" y="0"/>
              <a:ext cx="1324315" cy="1324315"/>
              <a:chOff x="0" y="0"/>
              <a:chExt cx="812800" cy="812800"/>
            </a:xfrm>
          </p:grpSpPr>
          <p:sp>
            <p:nvSpPr>
              <p:cNvPr id="289" name="Google Shape;289;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0" name="Google Shape;290;p49"/>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1" name="Google Shape;291;p49"/>
            <p:cNvSpPr/>
            <p:nvPr/>
          </p:nvSpPr>
          <p:spPr>
            <a:xfrm>
              <a:off x="308053" y="331856"/>
              <a:ext cx="660604" cy="660604"/>
            </a:xfrm>
            <a:custGeom>
              <a:rect b="b" l="l" r="r" t="t"/>
              <a:pathLst>
                <a:path extrusionOk="0" h="660604" w="660604">
                  <a:moveTo>
                    <a:pt x="0" y="0"/>
                  </a:moveTo>
                  <a:lnTo>
                    <a:pt x="660603" y="0"/>
                  </a:lnTo>
                  <a:lnTo>
                    <a:pt x="660603" y="660603"/>
                  </a:lnTo>
                  <a:lnTo>
                    <a:pt x="0" y="660603"/>
                  </a:lnTo>
                  <a:lnTo>
                    <a:pt x="0" y="0"/>
                  </a:lnTo>
                  <a:close/>
                </a:path>
              </a:pathLst>
            </a:custGeom>
            <a:blipFill rotWithShape="1">
              <a:blip r:embed="rId3">
                <a:alphaModFix/>
              </a:blip>
              <a:stretch>
                <a:fillRect b="0" l="0" r="0" t="0"/>
              </a:stretch>
            </a:blipFill>
            <a:ln>
              <a:noFill/>
            </a:ln>
          </p:spPr>
        </p:sp>
      </p:grpSp>
      <p:grpSp>
        <p:nvGrpSpPr>
          <p:cNvPr id="292" name="Google Shape;292;p49"/>
          <p:cNvGrpSpPr/>
          <p:nvPr/>
        </p:nvGrpSpPr>
        <p:grpSpPr>
          <a:xfrm>
            <a:off x="514350" y="3223076"/>
            <a:ext cx="496619" cy="496619"/>
            <a:chOff x="0" y="0"/>
            <a:chExt cx="1324315" cy="1324315"/>
          </a:xfrm>
        </p:grpSpPr>
        <p:grpSp>
          <p:nvGrpSpPr>
            <p:cNvPr id="293" name="Google Shape;293;p49"/>
            <p:cNvGrpSpPr/>
            <p:nvPr/>
          </p:nvGrpSpPr>
          <p:grpSpPr>
            <a:xfrm>
              <a:off x="0" y="0"/>
              <a:ext cx="1324315" cy="1324315"/>
              <a:chOff x="0" y="0"/>
              <a:chExt cx="812800" cy="812800"/>
            </a:xfrm>
          </p:grpSpPr>
          <p:sp>
            <p:nvSpPr>
              <p:cNvPr id="294" name="Google Shape;294;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95" name="Google Shape;295;p49"/>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96" name="Google Shape;296;p49"/>
            <p:cNvSpPr/>
            <p:nvPr/>
          </p:nvSpPr>
          <p:spPr>
            <a:xfrm>
              <a:off x="331028" y="331442"/>
              <a:ext cx="661432" cy="661432"/>
            </a:xfrm>
            <a:custGeom>
              <a:rect b="b" l="l" r="r" t="t"/>
              <a:pathLst>
                <a:path extrusionOk="0" h="661432" w="661432">
                  <a:moveTo>
                    <a:pt x="0" y="0"/>
                  </a:moveTo>
                  <a:lnTo>
                    <a:pt x="661431" y="0"/>
                  </a:lnTo>
                  <a:lnTo>
                    <a:pt x="661431" y="661431"/>
                  </a:lnTo>
                  <a:lnTo>
                    <a:pt x="0" y="661431"/>
                  </a:lnTo>
                  <a:lnTo>
                    <a:pt x="0" y="0"/>
                  </a:lnTo>
                  <a:close/>
                </a:path>
              </a:pathLst>
            </a:custGeom>
            <a:blipFill rotWithShape="1">
              <a:blip r:embed="rId4">
                <a:alphaModFix/>
              </a:blip>
              <a:stretch>
                <a:fillRect b="0" l="0" r="0" t="0"/>
              </a:stretch>
            </a:blipFill>
            <a:ln>
              <a:noFill/>
            </a:ln>
          </p:spPr>
        </p:sp>
      </p:grpSp>
      <p:grpSp>
        <p:nvGrpSpPr>
          <p:cNvPr id="297" name="Google Shape;297;p49"/>
          <p:cNvGrpSpPr/>
          <p:nvPr/>
        </p:nvGrpSpPr>
        <p:grpSpPr>
          <a:xfrm>
            <a:off x="7193240" y="1231562"/>
            <a:ext cx="496618" cy="496619"/>
            <a:chOff x="0" y="0"/>
            <a:chExt cx="1324315" cy="1324315"/>
          </a:xfrm>
        </p:grpSpPr>
        <p:grpSp>
          <p:nvGrpSpPr>
            <p:cNvPr id="298" name="Google Shape;298;p49"/>
            <p:cNvGrpSpPr/>
            <p:nvPr/>
          </p:nvGrpSpPr>
          <p:grpSpPr>
            <a:xfrm>
              <a:off x="0" y="0"/>
              <a:ext cx="1324315" cy="1324315"/>
              <a:chOff x="0" y="0"/>
              <a:chExt cx="812800" cy="812800"/>
            </a:xfrm>
          </p:grpSpPr>
          <p:sp>
            <p:nvSpPr>
              <p:cNvPr id="299" name="Google Shape;299;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0" name="Google Shape;300;p49"/>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1" name="Google Shape;301;p49"/>
            <p:cNvSpPr/>
            <p:nvPr/>
          </p:nvSpPr>
          <p:spPr>
            <a:xfrm>
              <a:off x="331856" y="342900"/>
              <a:ext cx="660604" cy="660604"/>
            </a:xfrm>
            <a:custGeom>
              <a:rect b="b" l="l" r="r" t="t"/>
              <a:pathLst>
                <a:path extrusionOk="0" h="660604" w="660604">
                  <a:moveTo>
                    <a:pt x="0" y="0"/>
                  </a:moveTo>
                  <a:lnTo>
                    <a:pt x="660603" y="0"/>
                  </a:lnTo>
                  <a:lnTo>
                    <a:pt x="660603" y="660604"/>
                  </a:lnTo>
                  <a:lnTo>
                    <a:pt x="0" y="660604"/>
                  </a:lnTo>
                  <a:lnTo>
                    <a:pt x="0" y="0"/>
                  </a:lnTo>
                  <a:close/>
                </a:path>
              </a:pathLst>
            </a:custGeom>
            <a:blipFill rotWithShape="1">
              <a:blip r:embed="rId5">
                <a:alphaModFix/>
              </a:blip>
              <a:stretch>
                <a:fillRect b="0" l="0" r="0" t="0"/>
              </a:stretch>
            </a:blipFill>
            <a:ln>
              <a:noFill/>
            </a:ln>
          </p:spPr>
        </p:sp>
      </p:grpSp>
      <p:grpSp>
        <p:nvGrpSpPr>
          <p:cNvPr id="302" name="Google Shape;302;p49"/>
          <p:cNvGrpSpPr/>
          <p:nvPr/>
        </p:nvGrpSpPr>
        <p:grpSpPr>
          <a:xfrm>
            <a:off x="7193240" y="3223076"/>
            <a:ext cx="496618" cy="496619"/>
            <a:chOff x="0" y="0"/>
            <a:chExt cx="1324315" cy="1324315"/>
          </a:xfrm>
        </p:grpSpPr>
        <p:grpSp>
          <p:nvGrpSpPr>
            <p:cNvPr id="303" name="Google Shape;303;p49"/>
            <p:cNvGrpSpPr/>
            <p:nvPr/>
          </p:nvGrpSpPr>
          <p:grpSpPr>
            <a:xfrm>
              <a:off x="0" y="0"/>
              <a:ext cx="1324315" cy="1324315"/>
              <a:chOff x="0" y="0"/>
              <a:chExt cx="812800" cy="812800"/>
            </a:xfrm>
          </p:grpSpPr>
          <p:sp>
            <p:nvSpPr>
              <p:cNvPr id="304" name="Google Shape;304;p49"/>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7ADB5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05" name="Google Shape;305;p49"/>
              <p:cNvSpPr txBox="1"/>
              <p:nvPr/>
            </p:nvSpPr>
            <p:spPr>
              <a:xfrm>
                <a:off x="76200" y="38100"/>
                <a:ext cx="660400" cy="698500"/>
              </a:xfrm>
              <a:prstGeom prst="rect">
                <a:avLst/>
              </a:prstGeom>
              <a:noFill/>
              <a:ln>
                <a:noFill/>
              </a:ln>
            </p:spPr>
            <p:txBody>
              <a:bodyPr anchorCtr="0" anchor="ctr" bIns="25400" lIns="25400" spcFirstLastPara="1" rIns="25400" wrap="square" tIns="25400">
                <a:noAutofit/>
              </a:bodyPr>
              <a:lstStyle/>
              <a:p>
                <a:pPr indent="0" lvl="0" marL="0" marR="0" rtl="0" algn="ctr">
                  <a:lnSpc>
                    <a:spcPct val="163333"/>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6" name="Google Shape;306;p49"/>
            <p:cNvSpPr/>
            <p:nvPr/>
          </p:nvSpPr>
          <p:spPr>
            <a:xfrm>
              <a:off x="331442" y="331442"/>
              <a:ext cx="661432" cy="661432"/>
            </a:xfrm>
            <a:custGeom>
              <a:rect b="b" l="l" r="r" t="t"/>
              <a:pathLst>
                <a:path extrusionOk="0" h="661432" w="661432">
                  <a:moveTo>
                    <a:pt x="0" y="0"/>
                  </a:moveTo>
                  <a:lnTo>
                    <a:pt x="661431" y="0"/>
                  </a:lnTo>
                  <a:lnTo>
                    <a:pt x="661431" y="661431"/>
                  </a:lnTo>
                  <a:lnTo>
                    <a:pt x="0" y="661431"/>
                  </a:lnTo>
                  <a:lnTo>
                    <a:pt x="0" y="0"/>
                  </a:lnTo>
                  <a:close/>
                </a:path>
              </a:pathLst>
            </a:custGeom>
            <a:blipFill rotWithShape="1">
              <a:blip r:embed="rId6">
                <a:alphaModFix/>
              </a:blip>
              <a:stretch>
                <a:fillRect b="0" l="0" r="0" t="0"/>
              </a:stretch>
            </a:blipFill>
            <a:ln>
              <a:noFill/>
            </a:ln>
          </p:spPr>
        </p:sp>
      </p:grpSp>
      <p:sp>
        <p:nvSpPr>
          <p:cNvPr id="307" name="Google Shape;307;p49"/>
          <p:cNvSpPr txBox="1"/>
          <p:nvPr/>
        </p:nvSpPr>
        <p:spPr>
          <a:xfrm>
            <a:off x="1085842" y="822201"/>
            <a:ext cx="6972300" cy="554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None/>
            </a:pPr>
            <a:r>
              <a:rPr lang="en" sz="3600">
                <a:solidFill>
                  <a:srgbClr val="42AB16"/>
                </a:solidFill>
                <a:latin typeface="League Spartan"/>
                <a:ea typeface="League Spartan"/>
                <a:cs typeface="League Spartan"/>
                <a:sym typeface="League Spartan"/>
              </a:rPr>
              <a:t>Dataset Preparation</a:t>
            </a:r>
            <a:endParaRPr sz="700"/>
          </a:p>
        </p:txBody>
      </p:sp>
      <p:sp>
        <p:nvSpPr>
          <p:cNvPr id="308" name="Google Shape;308;p49"/>
          <p:cNvSpPr txBox="1"/>
          <p:nvPr/>
        </p:nvSpPr>
        <p:spPr>
          <a:xfrm>
            <a:off x="514350" y="1928999"/>
            <a:ext cx="139065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600">
                <a:solidFill>
                  <a:srgbClr val="1C503D"/>
                </a:solidFill>
                <a:latin typeface="League Spartan"/>
                <a:ea typeface="League Spartan"/>
                <a:cs typeface="League Spartan"/>
                <a:sym typeface="League Spartan"/>
              </a:rPr>
              <a:t>Data Collection</a:t>
            </a:r>
            <a:endParaRPr sz="700"/>
          </a:p>
        </p:txBody>
      </p:sp>
      <p:sp>
        <p:nvSpPr>
          <p:cNvPr id="309" name="Google Shape;309;p49"/>
          <p:cNvSpPr txBox="1"/>
          <p:nvPr/>
        </p:nvSpPr>
        <p:spPr>
          <a:xfrm>
            <a:off x="7193237" y="1929000"/>
            <a:ext cx="186960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600">
                <a:solidFill>
                  <a:srgbClr val="1C503D"/>
                </a:solidFill>
                <a:latin typeface="League Spartan"/>
                <a:ea typeface="League Spartan"/>
                <a:cs typeface="League Spartan"/>
                <a:sym typeface="League Spartan"/>
              </a:rPr>
              <a:t>Annotation/Labelling</a:t>
            </a:r>
            <a:endParaRPr sz="700"/>
          </a:p>
        </p:txBody>
      </p:sp>
      <p:sp>
        <p:nvSpPr>
          <p:cNvPr id="310" name="Google Shape;310;p49"/>
          <p:cNvSpPr txBox="1"/>
          <p:nvPr/>
        </p:nvSpPr>
        <p:spPr>
          <a:xfrm>
            <a:off x="514350" y="3920890"/>
            <a:ext cx="139065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600">
                <a:solidFill>
                  <a:srgbClr val="1C503D"/>
                </a:solidFill>
                <a:latin typeface="League Spartan"/>
                <a:ea typeface="League Spartan"/>
                <a:cs typeface="League Spartan"/>
                <a:sym typeface="League Spartan"/>
              </a:rPr>
              <a:t>Resizing of data</a:t>
            </a:r>
            <a:endParaRPr sz="700"/>
          </a:p>
        </p:txBody>
      </p:sp>
      <p:sp>
        <p:nvSpPr>
          <p:cNvPr id="311" name="Google Shape;311;p49"/>
          <p:cNvSpPr txBox="1"/>
          <p:nvPr/>
        </p:nvSpPr>
        <p:spPr>
          <a:xfrm>
            <a:off x="7193237" y="3920888"/>
            <a:ext cx="1778250" cy="2463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lang="en" sz="1600">
                <a:solidFill>
                  <a:srgbClr val="1C503D"/>
                </a:solidFill>
                <a:latin typeface="League Spartan"/>
                <a:ea typeface="League Spartan"/>
                <a:cs typeface="League Spartan"/>
                <a:sym typeface="League Spartan"/>
              </a:rPr>
              <a:t>Data Augmentation</a:t>
            </a:r>
            <a:endParaRPr sz="700"/>
          </a:p>
        </p:txBody>
      </p:sp>
      <p:sp>
        <p:nvSpPr>
          <p:cNvPr id="312" name="Google Shape;312;p49"/>
          <p:cNvSpPr txBox="1"/>
          <p:nvPr/>
        </p:nvSpPr>
        <p:spPr>
          <a:xfrm>
            <a:off x="514350" y="2304442"/>
            <a:ext cx="1729800" cy="29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rgbClr val="1C503D"/>
                </a:solidFill>
              </a:rPr>
              <a:t>Collected data from different sources for training and testing</a:t>
            </a:r>
            <a:endParaRPr sz="700"/>
          </a:p>
        </p:txBody>
      </p:sp>
      <p:sp>
        <p:nvSpPr>
          <p:cNvPr id="313" name="Google Shape;313;p49"/>
          <p:cNvSpPr txBox="1"/>
          <p:nvPr/>
        </p:nvSpPr>
        <p:spPr>
          <a:xfrm>
            <a:off x="7193240" y="2304442"/>
            <a:ext cx="1729800" cy="29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rgbClr val="1C503D"/>
                </a:solidFill>
              </a:rPr>
              <a:t>Annotated the whole data by using roboflow</a:t>
            </a:r>
            <a:endParaRPr sz="700"/>
          </a:p>
        </p:txBody>
      </p:sp>
      <p:sp>
        <p:nvSpPr>
          <p:cNvPr id="314" name="Google Shape;314;p49"/>
          <p:cNvSpPr txBox="1"/>
          <p:nvPr/>
        </p:nvSpPr>
        <p:spPr>
          <a:xfrm>
            <a:off x="514350" y="4246859"/>
            <a:ext cx="1729800" cy="29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rgbClr val="1C503D"/>
                </a:solidFill>
              </a:rPr>
              <a:t>All the image data was resized to 400 X 400 pixel size</a:t>
            </a:r>
            <a:endParaRPr sz="700"/>
          </a:p>
        </p:txBody>
      </p:sp>
      <p:sp>
        <p:nvSpPr>
          <p:cNvPr id="315" name="Google Shape;315;p49"/>
          <p:cNvSpPr txBox="1"/>
          <p:nvPr/>
        </p:nvSpPr>
        <p:spPr>
          <a:xfrm>
            <a:off x="7193240" y="4246859"/>
            <a:ext cx="1729800" cy="297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lang="en" sz="900">
                <a:solidFill>
                  <a:srgbClr val="1C503D"/>
                </a:solidFill>
              </a:rPr>
              <a:t>Augmented the data by adding a noise upto 2% of pixels </a:t>
            </a:r>
            <a:endParaRPr sz="700"/>
          </a:p>
        </p:txBody>
      </p:sp>
      <p:pic>
        <p:nvPicPr>
          <p:cNvPr id="316" name="Google Shape;316;p49"/>
          <p:cNvPicPr preferRelativeResize="0"/>
          <p:nvPr/>
        </p:nvPicPr>
        <p:blipFill rotWithShape="1">
          <a:blip r:embed="rId7">
            <a:alphaModFix/>
          </a:blip>
          <a:srcRect b="0" l="36953" r="2096" t="15895"/>
          <a:stretch/>
        </p:blipFill>
        <p:spPr>
          <a:xfrm>
            <a:off x="2908450" y="1590925"/>
            <a:ext cx="3620493" cy="31225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3_DynamicLight">
  <a:themeElements>
    <a:clrScheme name="33_DynamicLight">
      <a:dk1>
        <a:srgbClr val="5E5E5E"/>
      </a:dk1>
      <a:lt1>
        <a:srgbClr val="005E00"/>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